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9" r:id="rId6"/>
    <p:sldMasterId id="2147483700"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Lst>
  <p:sldSz cy="5143500" cx="9144000"/>
  <p:notesSz cx="6858000" cy="9144000"/>
  <p:embeddedFontLst>
    <p:embeddedFont>
      <p:font typeface="Afacad Flux Medium"/>
      <p:regular r:id="rId43"/>
      <p:bold r:id="rId44"/>
    </p:embeddedFont>
    <p:embeddedFont>
      <p:font typeface="Afacad Flux"/>
      <p:regular r:id="rId45"/>
      <p:bold r:id="rId46"/>
    </p:embeddedFont>
    <p:embeddedFont>
      <p:font typeface="Afacad Flux SemiBold"/>
      <p:regular r:id="rId47"/>
      <p:bold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8" name="Diya Sabharwal"/>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44BC18B-50AC-4581-BFCC-1800DF167369}">
  <a:tblStyle styleId="{644BC18B-50AC-4581-BFCC-1800DF16736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20" Type="http://schemas.openxmlformats.org/officeDocument/2006/relationships/slide" Target="slides/slide12.xml"/><Relationship Id="rId42" Type="http://schemas.openxmlformats.org/officeDocument/2006/relationships/slide" Target="slides/slide34.xml"/><Relationship Id="rId41" Type="http://schemas.openxmlformats.org/officeDocument/2006/relationships/slide" Target="slides/slide33.xml"/><Relationship Id="rId22" Type="http://schemas.openxmlformats.org/officeDocument/2006/relationships/slide" Target="slides/slide14.xml"/><Relationship Id="rId44" Type="http://schemas.openxmlformats.org/officeDocument/2006/relationships/font" Target="fonts/AfacadFluxMedium-bold.fntdata"/><Relationship Id="rId21" Type="http://schemas.openxmlformats.org/officeDocument/2006/relationships/slide" Target="slides/slide13.xml"/><Relationship Id="rId43" Type="http://schemas.openxmlformats.org/officeDocument/2006/relationships/font" Target="fonts/AfacadFluxMedium-regular.fntdata"/><Relationship Id="rId24" Type="http://schemas.openxmlformats.org/officeDocument/2006/relationships/slide" Target="slides/slide16.xml"/><Relationship Id="rId46" Type="http://schemas.openxmlformats.org/officeDocument/2006/relationships/font" Target="fonts/AfacadFlux-bold.fntdata"/><Relationship Id="rId23" Type="http://schemas.openxmlformats.org/officeDocument/2006/relationships/slide" Target="slides/slide15.xml"/><Relationship Id="rId45" Type="http://schemas.openxmlformats.org/officeDocument/2006/relationships/font" Target="fonts/AfacadFlux-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slide" Target="slides/slide18.xml"/><Relationship Id="rId48" Type="http://schemas.openxmlformats.org/officeDocument/2006/relationships/font" Target="fonts/AfacadFluxSemiBold-bold.fntdata"/><Relationship Id="rId25" Type="http://schemas.openxmlformats.org/officeDocument/2006/relationships/slide" Target="slides/slide17.xml"/><Relationship Id="rId47" Type="http://schemas.openxmlformats.org/officeDocument/2006/relationships/font" Target="fonts/AfacadFluxSemiBold-regular.fntdata"/><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slide" Target="slides/slide21.xml"/><Relationship Id="rId7" Type="http://schemas.openxmlformats.org/officeDocument/2006/relationships/slideMaster" Target="slideMasters/slideMaster2.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slide" Target="slides/slide25.xml"/><Relationship Id="rId10" Type="http://schemas.openxmlformats.org/officeDocument/2006/relationships/slide" Target="slides/slide2.xml"/><Relationship Id="rId32" Type="http://schemas.openxmlformats.org/officeDocument/2006/relationships/slide" Target="slides/slide24.xml"/><Relationship Id="rId13" Type="http://schemas.openxmlformats.org/officeDocument/2006/relationships/slide" Target="slides/slide5.xml"/><Relationship Id="rId35" Type="http://schemas.openxmlformats.org/officeDocument/2006/relationships/slide" Target="slides/slide27.xml"/><Relationship Id="rId12" Type="http://schemas.openxmlformats.org/officeDocument/2006/relationships/slide" Target="slides/slide4.xml"/><Relationship Id="rId34" Type="http://schemas.openxmlformats.org/officeDocument/2006/relationships/slide" Target="slides/slide26.xml"/><Relationship Id="rId15" Type="http://schemas.openxmlformats.org/officeDocument/2006/relationships/slide" Target="slides/slide7.xml"/><Relationship Id="rId37" Type="http://schemas.openxmlformats.org/officeDocument/2006/relationships/slide" Target="slides/slide29.xml"/><Relationship Id="rId14" Type="http://schemas.openxmlformats.org/officeDocument/2006/relationships/slide" Target="slides/slide6.xml"/><Relationship Id="rId36" Type="http://schemas.openxmlformats.org/officeDocument/2006/relationships/slide" Target="slides/slide28.xml"/><Relationship Id="rId17" Type="http://schemas.openxmlformats.org/officeDocument/2006/relationships/slide" Target="slides/slide9.xml"/><Relationship Id="rId39" Type="http://schemas.openxmlformats.org/officeDocument/2006/relationships/slide" Target="slides/slide31.xml"/><Relationship Id="rId16" Type="http://schemas.openxmlformats.org/officeDocument/2006/relationships/slide" Target="slides/slide8.xml"/><Relationship Id="rId38" Type="http://schemas.openxmlformats.org/officeDocument/2006/relationships/slide" Target="slides/slide30.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10-20T01:55:49.141">
    <p:pos x="4035" y="1072"/>
    <p:text>I like this!</p:text>
  </p:cm>
  <p:cm authorId="0" idx="2" dt="2025-10-20T01:56:38.310">
    <p:pos x="2128" y="1061"/>
    <p:text>why is there a steep learning curve? go deeper</p:text>
  </p:cm>
  <p:cm authorId="0" idx="3" dt="2025-10-20T01:59:37.822">
    <p:pos x="2128" y="1161"/>
    <p:text>what makes it a poor mobile experience?</p:text>
  </p:cm>
  <p:cm authorId="0" idx="4" dt="2025-10-20T01:59:17.859">
    <p:pos x="2128" y="1261"/>
    <p:text>they have limited offline functionality now!</p:text>
  </p:cm>
  <p:cm authorId="0" idx="5" dt="2025-10-20T01:56:06.712">
    <p:pos x="220" y="1072"/>
    <p:text>wdym medium? devices?</p:text>
  </p:cm>
  <p:cm authorId="0" idx="6" dt="2025-10-20T02:00:48.855">
    <p:pos x="4035" y="1172"/>
    <p:text>sidenote: think of if there is a particular device this solution is best suited for in A5. given the time constraints of this class being only quarter-long, I'd recommend focussing on a specific device/ modality</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5-10-20T02:12:35.878">
    <p:pos x="2128" y="1061"/>
    <p:text>how come? what should it include exactly?</p:text>
  </p:cm>
  <p:cm authorId="0" idx="8" dt="2025-10-20T02:12:09.589">
    <p:pos x="2128" y="1161"/>
    <p:text>what makes it bad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8bf099ce19_0_1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8bf099ce19_0_1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8bf099ce19_0_1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38bf099ce19_0_1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8bf099ce19_0_1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38bf099ce19_0_1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some similarities and differences between the products? What has (and has not) worked for them? What makes your solution concept unique? What are the implications on your solution?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8ca68365e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38ca68365e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some similarities and differences between the products? What has (and has not) worked for them? What makes your solution concept unique? What are the implications on your solution?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8603d5cc5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38603d5cc5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some similarities and differences between the products? What has (and has not) worked for them? What makes your solution concept unique? What are the implications on your solution?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38603d5cc5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38603d5cc5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some similarities and differences between the products? What has (and has not) worked for them? What makes your solution concept unique? What are the implications on your solution?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38c54b8e5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38c54b8e5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some similarities and differences between the products? What has (and has not) worked for them? What makes your solution concept unique? What are the implications on your solution?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38c54b8e54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38c54b8e54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some similarities and differences between the products? What has (and has not) worked for them? What makes your solution concept unique? What are the implications on your solution?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8d728c57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38d728c57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some similarities and differences between the products? What has (and has not) worked for them? What makes your solution concept unique? What are the implications on your solution?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38d728c571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38d728c571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some similarities and differences between the products? What has (and has not) worked for them? What makes your solution concept unique? What are the implications on your solution?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38bf099ce19_0_20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38bf099ce19_0_20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8bf099ce19_0_1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8bf099ce19_0_1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38603d5cc55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38603d5cc55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38603d5cc5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38603d5cc5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38daa8a27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38daa8a27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38daa8a278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38daa8a278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38daa8a278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38daa8a278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38daa8a278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38daa8a278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38daa8a278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38daa8a278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38daa8a278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38daa8a278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38d91b5b65d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38d91b5b65d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38bf099ce19_0_1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38bf099ce19_0_1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8d5ff079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8d5ff079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38d91b5b65d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38d91b5b65d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38d91b5b65d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38d91b5b65d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38d91b5b65d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38d91b5b65d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38dd63e84f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38dd63e84f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38bf099ce19_0_1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38bf099ce19_0_1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8d91b5b65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38d91b5b65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8d91b5b65d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38d91b5b65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8d91b5b65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38d91b5b65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8d91b5b65d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38d91b5b65d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38d91b5b65d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38d91b5b65d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8bf099ce19_0_1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38bf099ce19_0_1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a. How did your team land on the name? b. One-liner value proposition that conveys what customers get out of your product (e.g., Stripe “Payment infrastructure for the Internet”) c. Sanity check: could your value proposition be applicable to many other apps or is it particular to yours? You want the latter.</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ular display - Alt 1">
  <p:cSld name="BLANK_1_1_1_1_2_4_1">
    <p:spTree>
      <p:nvGrpSpPr>
        <p:cNvPr id="55" name="Shape 55"/>
        <p:cNvGrpSpPr/>
        <p:nvPr/>
      </p:nvGrpSpPr>
      <p:grpSpPr>
        <a:xfrm>
          <a:off x="0" y="0"/>
          <a:ext cx="0" cy="0"/>
          <a:chOff x="0" y="0"/>
          <a:chExt cx="0" cy="0"/>
        </a:xfrm>
      </p:grpSpPr>
      <p:sp>
        <p:nvSpPr>
          <p:cNvPr id="56" name="Google Shape;56;p14"/>
          <p:cNvSpPr txBox="1"/>
          <p:nvPr>
            <p:ph type="title"/>
          </p:nvPr>
        </p:nvSpPr>
        <p:spPr>
          <a:xfrm>
            <a:off x="137160" y="228600"/>
            <a:ext cx="6480300" cy="5877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900"/>
            </a:lvl1pPr>
            <a:lvl2pPr lvl="1">
              <a:lnSpc>
                <a:spcPct val="115000"/>
              </a:lnSpc>
              <a:spcBef>
                <a:spcPts val="0"/>
              </a:spcBef>
              <a:spcAft>
                <a:spcPts val="0"/>
              </a:spcAft>
              <a:buNone/>
              <a:defRPr>
                <a:latin typeface="Afacad Flux SemiBold"/>
                <a:ea typeface="Afacad Flux SemiBold"/>
                <a:cs typeface="Afacad Flux SemiBold"/>
                <a:sym typeface="Afacad Flux SemiBold"/>
              </a:defRPr>
            </a:lvl2pPr>
            <a:lvl3pPr lvl="2">
              <a:lnSpc>
                <a:spcPct val="115000"/>
              </a:lnSpc>
              <a:spcBef>
                <a:spcPts val="0"/>
              </a:spcBef>
              <a:spcAft>
                <a:spcPts val="0"/>
              </a:spcAft>
              <a:buNone/>
              <a:defRPr>
                <a:latin typeface="Afacad Flux SemiBold"/>
                <a:ea typeface="Afacad Flux SemiBold"/>
                <a:cs typeface="Afacad Flux SemiBold"/>
                <a:sym typeface="Afacad Flux SemiBold"/>
              </a:defRPr>
            </a:lvl3pPr>
            <a:lvl4pPr lvl="3">
              <a:lnSpc>
                <a:spcPct val="115000"/>
              </a:lnSpc>
              <a:spcBef>
                <a:spcPts val="0"/>
              </a:spcBef>
              <a:spcAft>
                <a:spcPts val="0"/>
              </a:spcAft>
              <a:buNone/>
              <a:defRPr>
                <a:latin typeface="Afacad Flux SemiBold"/>
                <a:ea typeface="Afacad Flux SemiBold"/>
                <a:cs typeface="Afacad Flux SemiBold"/>
                <a:sym typeface="Afacad Flux SemiBold"/>
              </a:defRPr>
            </a:lvl4pPr>
            <a:lvl5pPr lvl="4">
              <a:lnSpc>
                <a:spcPct val="115000"/>
              </a:lnSpc>
              <a:spcBef>
                <a:spcPts val="0"/>
              </a:spcBef>
              <a:spcAft>
                <a:spcPts val="0"/>
              </a:spcAft>
              <a:buNone/>
              <a:defRPr>
                <a:latin typeface="Afacad Flux SemiBold"/>
                <a:ea typeface="Afacad Flux SemiBold"/>
                <a:cs typeface="Afacad Flux SemiBold"/>
                <a:sym typeface="Afacad Flux SemiBold"/>
              </a:defRPr>
            </a:lvl5pPr>
            <a:lvl6pPr lvl="5">
              <a:lnSpc>
                <a:spcPct val="115000"/>
              </a:lnSpc>
              <a:spcBef>
                <a:spcPts val="0"/>
              </a:spcBef>
              <a:spcAft>
                <a:spcPts val="0"/>
              </a:spcAft>
              <a:buNone/>
              <a:defRPr>
                <a:latin typeface="Afacad Flux SemiBold"/>
                <a:ea typeface="Afacad Flux SemiBold"/>
                <a:cs typeface="Afacad Flux SemiBold"/>
                <a:sym typeface="Afacad Flux SemiBold"/>
              </a:defRPr>
            </a:lvl6pPr>
            <a:lvl7pPr lvl="6">
              <a:lnSpc>
                <a:spcPct val="115000"/>
              </a:lnSpc>
              <a:spcBef>
                <a:spcPts val="0"/>
              </a:spcBef>
              <a:spcAft>
                <a:spcPts val="0"/>
              </a:spcAft>
              <a:buNone/>
              <a:defRPr>
                <a:latin typeface="Afacad Flux SemiBold"/>
                <a:ea typeface="Afacad Flux SemiBold"/>
                <a:cs typeface="Afacad Flux SemiBold"/>
                <a:sym typeface="Afacad Flux SemiBold"/>
              </a:defRPr>
            </a:lvl7pPr>
            <a:lvl8pPr lvl="7">
              <a:lnSpc>
                <a:spcPct val="115000"/>
              </a:lnSpc>
              <a:spcBef>
                <a:spcPts val="0"/>
              </a:spcBef>
              <a:spcAft>
                <a:spcPts val="0"/>
              </a:spcAft>
              <a:buNone/>
              <a:defRPr>
                <a:latin typeface="Afacad Flux SemiBold"/>
                <a:ea typeface="Afacad Flux SemiBold"/>
                <a:cs typeface="Afacad Flux SemiBold"/>
                <a:sym typeface="Afacad Flux SemiBold"/>
              </a:defRPr>
            </a:lvl8pPr>
            <a:lvl9pPr lvl="8">
              <a:lnSpc>
                <a:spcPct val="115000"/>
              </a:lnSpc>
              <a:spcBef>
                <a:spcPts val="0"/>
              </a:spcBef>
              <a:spcAft>
                <a:spcPts val="0"/>
              </a:spcAft>
              <a:buNone/>
              <a:defRPr>
                <a:latin typeface="Afacad Flux SemiBold"/>
                <a:ea typeface="Afacad Flux SemiBold"/>
                <a:cs typeface="Afacad Flux SemiBold"/>
                <a:sym typeface="Afacad Flux SemiBold"/>
              </a:defRPr>
            </a:lvl9pPr>
          </a:lstStyle>
          <a:p/>
        </p:txBody>
      </p:sp>
      <p:sp>
        <p:nvSpPr>
          <p:cNvPr id="57" name="Google Shape;57;p14"/>
          <p:cNvSpPr txBox="1"/>
          <p:nvPr>
            <p:ph idx="1" type="subTitle"/>
          </p:nvPr>
        </p:nvSpPr>
        <p:spPr>
          <a:xfrm>
            <a:off x="5477525" y="3104450"/>
            <a:ext cx="3235800" cy="305700"/>
          </a:xfrm>
          <a:prstGeom prst="rect">
            <a:avLst/>
          </a:prstGeom>
        </p:spPr>
        <p:txBody>
          <a:bodyPr anchorCtr="0" anchor="b" bIns="0" lIns="0" spcFirstLastPara="1" rIns="0" wrap="square" tIns="0">
            <a:spAutoFit/>
          </a:bodyPr>
          <a:lstStyle>
            <a:lvl1pPr lvl="0"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1pPr>
            <a:lvl2pPr lvl="1"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2pPr>
            <a:lvl3pPr lvl="2"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3pPr>
            <a:lvl4pPr lvl="3"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4pPr>
            <a:lvl5pPr lvl="4"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5pPr>
            <a:lvl6pPr lvl="5"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6pPr>
            <a:lvl7pPr lvl="6"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7pPr>
            <a:lvl8pPr lvl="7"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8pPr>
            <a:lvl9pPr lvl="8"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9pPr>
          </a:lstStyle>
          <a:p/>
        </p:txBody>
      </p:sp>
      <p:sp>
        <p:nvSpPr>
          <p:cNvPr id="58" name="Google Shape;58;p14"/>
          <p:cNvSpPr txBox="1"/>
          <p:nvPr>
            <p:ph idx="2" type="subTitle"/>
          </p:nvPr>
        </p:nvSpPr>
        <p:spPr>
          <a:xfrm>
            <a:off x="557200" y="1516850"/>
            <a:ext cx="2506200" cy="305700"/>
          </a:xfrm>
          <a:prstGeom prst="rect">
            <a:avLst/>
          </a:prstGeom>
        </p:spPr>
        <p:txBody>
          <a:bodyPr anchorCtr="0" anchor="ctr" bIns="0" lIns="274300" spcFirstLastPara="1" rIns="0" wrap="square" tIns="0">
            <a:noAutofit/>
          </a:bodyPr>
          <a:lstStyle>
            <a:lvl1pPr lvl="0">
              <a:lnSpc>
                <a:spcPct val="115000"/>
              </a:lnSpc>
              <a:spcBef>
                <a:spcPts val="0"/>
              </a:spcBef>
              <a:spcAft>
                <a:spcPts val="0"/>
              </a:spcAft>
              <a:buNone/>
              <a:defRPr sz="1900">
                <a:latin typeface="Afacad Flux SemiBold"/>
                <a:ea typeface="Afacad Flux SemiBold"/>
                <a:cs typeface="Afacad Flux SemiBold"/>
                <a:sym typeface="Afacad Flux SemiBold"/>
              </a:defRPr>
            </a:lvl1pPr>
            <a:lvl2pPr lvl="1"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2pPr>
            <a:lvl3pPr lvl="2"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3pPr>
            <a:lvl4pPr lvl="3"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4pPr>
            <a:lvl5pPr lvl="4"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5pPr>
            <a:lvl6pPr lvl="5"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6pPr>
            <a:lvl7pPr lvl="6"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7pPr>
            <a:lvl8pPr lvl="7"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8pPr>
            <a:lvl9pPr lvl="8"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9pPr>
          </a:lstStyle>
          <a:p/>
        </p:txBody>
      </p:sp>
      <p:sp>
        <p:nvSpPr>
          <p:cNvPr id="59" name="Google Shape;59;p14"/>
          <p:cNvSpPr txBox="1"/>
          <p:nvPr>
            <p:ph idx="3" type="subTitle"/>
          </p:nvPr>
        </p:nvSpPr>
        <p:spPr>
          <a:xfrm>
            <a:off x="557200" y="2131638"/>
            <a:ext cx="2506200" cy="305700"/>
          </a:xfrm>
          <a:prstGeom prst="rect">
            <a:avLst/>
          </a:prstGeom>
        </p:spPr>
        <p:txBody>
          <a:bodyPr anchorCtr="0" anchor="ctr" bIns="0" lIns="274300" spcFirstLastPara="1" rIns="0" wrap="square" tIns="0">
            <a:noAutofit/>
          </a:bodyPr>
          <a:lstStyle>
            <a:lvl1pPr lvl="0">
              <a:lnSpc>
                <a:spcPct val="115000"/>
              </a:lnSpc>
              <a:spcBef>
                <a:spcPts val="0"/>
              </a:spcBef>
              <a:spcAft>
                <a:spcPts val="0"/>
              </a:spcAft>
              <a:buNone/>
              <a:defRPr sz="1900">
                <a:latin typeface="Afacad Flux SemiBold"/>
                <a:ea typeface="Afacad Flux SemiBold"/>
                <a:cs typeface="Afacad Flux SemiBold"/>
                <a:sym typeface="Afacad Flux SemiBold"/>
              </a:defRPr>
            </a:lvl1pPr>
            <a:lvl2pPr lvl="1"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2pPr>
            <a:lvl3pPr lvl="2"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3pPr>
            <a:lvl4pPr lvl="3"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4pPr>
            <a:lvl5pPr lvl="4"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5pPr>
            <a:lvl6pPr lvl="5"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6pPr>
            <a:lvl7pPr lvl="6"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7pPr>
            <a:lvl8pPr lvl="7"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8pPr>
            <a:lvl9pPr lvl="8"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9pPr>
          </a:lstStyle>
          <a:p/>
        </p:txBody>
      </p:sp>
      <p:sp>
        <p:nvSpPr>
          <p:cNvPr id="60" name="Google Shape;60;p14"/>
          <p:cNvSpPr txBox="1"/>
          <p:nvPr>
            <p:ph idx="4" type="subTitle"/>
          </p:nvPr>
        </p:nvSpPr>
        <p:spPr>
          <a:xfrm>
            <a:off x="557200" y="2746425"/>
            <a:ext cx="2506200" cy="305700"/>
          </a:xfrm>
          <a:prstGeom prst="rect">
            <a:avLst/>
          </a:prstGeom>
        </p:spPr>
        <p:txBody>
          <a:bodyPr anchorCtr="0" anchor="ctr" bIns="0" lIns="274300" spcFirstLastPara="1" rIns="0" wrap="square" tIns="0">
            <a:noAutofit/>
          </a:bodyPr>
          <a:lstStyle>
            <a:lvl1pPr lvl="0">
              <a:lnSpc>
                <a:spcPct val="115000"/>
              </a:lnSpc>
              <a:spcBef>
                <a:spcPts val="0"/>
              </a:spcBef>
              <a:spcAft>
                <a:spcPts val="0"/>
              </a:spcAft>
              <a:buNone/>
              <a:defRPr sz="1900">
                <a:latin typeface="Afacad Flux SemiBold"/>
                <a:ea typeface="Afacad Flux SemiBold"/>
                <a:cs typeface="Afacad Flux SemiBold"/>
                <a:sym typeface="Afacad Flux SemiBold"/>
              </a:defRPr>
            </a:lvl1pPr>
            <a:lvl2pPr lvl="1"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2pPr>
            <a:lvl3pPr lvl="2"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3pPr>
            <a:lvl4pPr lvl="3"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4pPr>
            <a:lvl5pPr lvl="4"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5pPr>
            <a:lvl6pPr lvl="5"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6pPr>
            <a:lvl7pPr lvl="6"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7pPr>
            <a:lvl8pPr lvl="7"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8pPr>
            <a:lvl9pPr lvl="8"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9pPr>
          </a:lstStyle>
          <a:p/>
        </p:txBody>
      </p:sp>
      <p:sp>
        <p:nvSpPr>
          <p:cNvPr id="61" name="Google Shape;61;p14"/>
          <p:cNvSpPr txBox="1"/>
          <p:nvPr>
            <p:ph idx="5" type="subTitle"/>
          </p:nvPr>
        </p:nvSpPr>
        <p:spPr>
          <a:xfrm>
            <a:off x="557200" y="3361213"/>
            <a:ext cx="2506200" cy="305700"/>
          </a:xfrm>
          <a:prstGeom prst="rect">
            <a:avLst/>
          </a:prstGeom>
        </p:spPr>
        <p:txBody>
          <a:bodyPr anchorCtr="0" anchor="ctr" bIns="0" lIns="274300" spcFirstLastPara="1" rIns="0" wrap="square" tIns="0">
            <a:noAutofit/>
          </a:bodyPr>
          <a:lstStyle>
            <a:lvl1pPr lvl="0">
              <a:lnSpc>
                <a:spcPct val="115000"/>
              </a:lnSpc>
              <a:spcBef>
                <a:spcPts val="0"/>
              </a:spcBef>
              <a:spcAft>
                <a:spcPts val="0"/>
              </a:spcAft>
              <a:buNone/>
              <a:defRPr sz="1900">
                <a:latin typeface="Afacad Flux SemiBold"/>
                <a:ea typeface="Afacad Flux SemiBold"/>
                <a:cs typeface="Afacad Flux SemiBold"/>
                <a:sym typeface="Afacad Flux SemiBold"/>
              </a:defRPr>
            </a:lvl1pPr>
            <a:lvl2pPr lvl="1"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2pPr>
            <a:lvl3pPr lvl="2"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3pPr>
            <a:lvl4pPr lvl="3"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4pPr>
            <a:lvl5pPr lvl="4"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5pPr>
            <a:lvl6pPr lvl="5"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6pPr>
            <a:lvl7pPr lvl="6"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7pPr>
            <a:lvl8pPr lvl="7"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8pPr>
            <a:lvl9pPr lvl="8"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9pPr>
          </a:lstStyle>
          <a:p/>
        </p:txBody>
      </p:sp>
      <p:sp>
        <p:nvSpPr>
          <p:cNvPr id="62" name="Google Shape;62;p14"/>
          <p:cNvSpPr txBox="1"/>
          <p:nvPr>
            <p:ph idx="6" type="subTitle"/>
          </p:nvPr>
        </p:nvSpPr>
        <p:spPr>
          <a:xfrm>
            <a:off x="557200" y="3976000"/>
            <a:ext cx="2506200" cy="305700"/>
          </a:xfrm>
          <a:prstGeom prst="rect">
            <a:avLst/>
          </a:prstGeom>
        </p:spPr>
        <p:txBody>
          <a:bodyPr anchorCtr="0" anchor="ctr" bIns="0" lIns="274300" spcFirstLastPara="1" rIns="0" wrap="square" tIns="0">
            <a:noAutofit/>
          </a:bodyPr>
          <a:lstStyle>
            <a:lvl1pPr lvl="0">
              <a:lnSpc>
                <a:spcPct val="115000"/>
              </a:lnSpc>
              <a:spcBef>
                <a:spcPts val="0"/>
              </a:spcBef>
              <a:spcAft>
                <a:spcPts val="0"/>
              </a:spcAft>
              <a:buNone/>
              <a:defRPr sz="1900">
                <a:latin typeface="Afacad Flux SemiBold"/>
                <a:ea typeface="Afacad Flux SemiBold"/>
                <a:cs typeface="Afacad Flux SemiBold"/>
                <a:sym typeface="Afacad Flux SemiBold"/>
              </a:defRPr>
            </a:lvl1pPr>
            <a:lvl2pPr lvl="1"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2pPr>
            <a:lvl3pPr lvl="2"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3pPr>
            <a:lvl4pPr lvl="3"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4pPr>
            <a:lvl5pPr lvl="4"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5pPr>
            <a:lvl6pPr lvl="5"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6pPr>
            <a:lvl7pPr lvl="6"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7pPr>
            <a:lvl8pPr lvl="7"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8pPr>
            <a:lvl9pPr lvl="8"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9pPr>
          </a:lstStyle>
          <a:p/>
        </p:txBody>
      </p:sp>
      <p:sp>
        <p:nvSpPr>
          <p:cNvPr id="63" name="Google Shape;63;p14"/>
          <p:cNvSpPr/>
          <p:nvPr>
            <p:ph idx="7" type="pic"/>
          </p:nvPr>
        </p:nvSpPr>
        <p:spPr>
          <a:xfrm>
            <a:off x="5309675" y="1115175"/>
            <a:ext cx="3575400" cy="1783200"/>
          </a:xfrm>
          <a:prstGeom prst="roundRect">
            <a:avLst>
              <a:gd fmla="val 10917" name="adj"/>
            </a:avLst>
          </a:prstGeom>
          <a:solidFill>
            <a:schemeClr val="dk2"/>
          </a:solid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ALT 1">
  <p:cSld name="BLANK_1_1_1_1_2_2">
    <p:spTree>
      <p:nvGrpSpPr>
        <p:cNvPr id="64" name="Shape 64"/>
        <p:cNvGrpSpPr/>
        <p:nvPr/>
      </p:nvGrpSpPr>
      <p:grpSpPr>
        <a:xfrm>
          <a:off x="0" y="0"/>
          <a:ext cx="0" cy="0"/>
          <a:chOff x="0" y="0"/>
          <a:chExt cx="0" cy="0"/>
        </a:xfrm>
      </p:grpSpPr>
      <p:sp>
        <p:nvSpPr>
          <p:cNvPr id="65" name="Google Shape;65;p15"/>
          <p:cNvSpPr txBox="1"/>
          <p:nvPr>
            <p:ph type="title"/>
          </p:nvPr>
        </p:nvSpPr>
        <p:spPr>
          <a:xfrm>
            <a:off x="137160" y="228600"/>
            <a:ext cx="6480300" cy="5877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900"/>
            </a:lvl1pPr>
            <a:lvl2pPr lvl="1">
              <a:lnSpc>
                <a:spcPct val="115000"/>
              </a:lnSpc>
              <a:spcBef>
                <a:spcPts val="0"/>
              </a:spcBef>
              <a:spcAft>
                <a:spcPts val="0"/>
              </a:spcAft>
              <a:buNone/>
              <a:defRPr>
                <a:latin typeface="Afacad Flux SemiBold"/>
                <a:ea typeface="Afacad Flux SemiBold"/>
                <a:cs typeface="Afacad Flux SemiBold"/>
                <a:sym typeface="Afacad Flux SemiBold"/>
              </a:defRPr>
            </a:lvl2pPr>
            <a:lvl3pPr lvl="2">
              <a:lnSpc>
                <a:spcPct val="115000"/>
              </a:lnSpc>
              <a:spcBef>
                <a:spcPts val="0"/>
              </a:spcBef>
              <a:spcAft>
                <a:spcPts val="0"/>
              </a:spcAft>
              <a:buNone/>
              <a:defRPr>
                <a:latin typeface="Afacad Flux SemiBold"/>
                <a:ea typeface="Afacad Flux SemiBold"/>
                <a:cs typeface="Afacad Flux SemiBold"/>
                <a:sym typeface="Afacad Flux SemiBold"/>
              </a:defRPr>
            </a:lvl3pPr>
            <a:lvl4pPr lvl="3">
              <a:lnSpc>
                <a:spcPct val="115000"/>
              </a:lnSpc>
              <a:spcBef>
                <a:spcPts val="0"/>
              </a:spcBef>
              <a:spcAft>
                <a:spcPts val="0"/>
              </a:spcAft>
              <a:buNone/>
              <a:defRPr>
                <a:latin typeface="Afacad Flux SemiBold"/>
                <a:ea typeface="Afacad Flux SemiBold"/>
                <a:cs typeface="Afacad Flux SemiBold"/>
                <a:sym typeface="Afacad Flux SemiBold"/>
              </a:defRPr>
            </a:lvl4pPr>
            <a:lvl5pPr lvl="4">
              <a:lnSpc>
                <a:spcPct val="115000"/>
              </a:lnSpc>
              <a:spcBef>
                <a:spcPts val="0"/>
              </a:spcBef>
              <a:spcAft>
                <a:spcPts val="0"/>
              </a:spcAft>
              <a:buNone/>
              <a:defRPr>
                <a:latin typeface="Afacad Flux SemiBold"/>
                <a:ea typeface="Afacad Flux SemiBold"/>
                <a:cs typeface="Afacad Flux SemiBold"/>
                <a:sym typeface="Afacad Flux SemiBold"/>
              </a:defRPr>
            </a:lvl5pPr>
            <a:lvl6pPr lvl="5">
              <a:lnSpc>
                <a:spcPct val="115000"/>
              </a:lnSpc>
              <a:spcBef>
                <a:spcPts val="0"/>
              </a:spcBef>
              <a:spcAft>
                <a:spcPts val="0"/>
              </a:spcAft>
              <a:buNone/>
              <a:defRPr>
                <a:latin typeface="Afacad Flux SemiBold"/>
                <a:ea typeface="Afacad Flux SemiBold"/>
                <a:cs typeface="Afacad Flux SemiBold"/>
                <a:sym typeface="Afacad Flux SemiBold"/>
              </a:defRPr>
            </a:lvl6pPr>
            <a:lvl7pPr lvl="6">
              <a:lnSpc>
                <a:spcPct val="115000"/>
              </a:lnSpc>
              <a:spcBef>
                <a:spcPts val="0"/>
              </a:spcBef>
              <a:spcAft>
                <a:spcPts val="0"/>
              </a:spcAft>
              <a:buNone/>
              <a:defRPr>
                <a:latin typeface="Afacad Flux SemiBold"/>
                <a:ea typeface="Afacad Flux SemiBold"/>
                <a:cs typeface="Afacad Flux SemiBold"/>
                <a:sym typeface="Afacad Flux SemiBold"/>
              </a:defRPr>
            </a:lvl7pPr>
            <a:lvl8pPr lvl="7">
              <a:lnSpc>
                <a:spcPct val="115000"/>
              </a:lnSpc>
              <a:spcBef>
                <a:spcPts val="0"/>
              </a:spcBef>
              <a:spcAft>
                <a:spcPts val="0"/>
              </a:spcAft>
              <a:buNone/>
              <a:defRPr>
                <a:latin typeface="Afacad Flux SemiBold"/>
                <a:ea typeface="Afacad Flux SemiBold"/>
                <a:cs typeface="Afacad Flux SemiBold"/>
                <a:sym typeface="Afacad Flux SemiBold"/>
              </a:defRPr>
            </a:lvl8pPr>
            <a:lvl9pPr lvl="8">
              <a:lnSpc>
                <a:spcPct val="115000"/>
              </a:lnSpc>
              <a:spcBef>
                <a:spcPts val="0"/>
              </a:spcBef>
              <a:spcAft>
                <a:spcPts val="0"/>
              </a:spcAft>
              <a:buNone/>
              <a:defRPr>
                <a:latin typeface="Afacad Flux SemiBold"/>
                <a:ea typeface="Afacad Flux SemiBold"/>
                <a:cs typeface="Afacad Flux SemiBold"/>
                <a:sym typeface="Afacad Flux SemiBold"/>
              </a:defRPr>
            </a:lvl9pPr>
          </a:lstStyle>
          <a:p/>
        </p:txBody>
      </p:sp>
      <p:sp>
        <p:nvSpPr>
          <p:cNvPr id="66" name="Google Shape;66;p15"/>
          <p:cNvSpPr txBox="1"/>
          <p:nvPr>
            <p:ph idx="1" type="subTitle"/>
          </p:nvPr>
        </p:nvSpPr>
        <p:spPr>
          <a:xfrm>
            <a:off x="248525" y="2296900"/>
            <a:ext cx="2773500" cy="452700"/>
          </a:xfrm>
          <a:prstGeom prst="rect">
            <a:avLst/>
          </a:prstGeom>
        </p:spPr>
        <p:txBody>
          <a:bodyPr anchorCtr="0" anchor="ctr" bIns="91425" lIns="91425" spcFirstLastPara="1" rIns="91425" wrap="square" tIns="91425">
            <a:noAutofit/>
          </a:bodyPr>
          <a:lstStyle>
            <a:lvl1pPr lvl="0">
              <a:spcBef>
                <a:spcPts val="0"/>
              </a:spcBef>
              <a:spcAft>
                <a:spcPts val="0"/>
              </a:spcAft>
              <a:buNone/>
              <a:defRPr sz="1100">
                <a:latin typeface="Afacad Flux"/>
                <a:ea typeface="Afacad Flux"/>
                <a:cs typeface="Afacad Flux"/>
                <a:sym typeface="Afacad Flux"/>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67" name="Google Shape;67;p15"/>
          <p:cNvSpPr txBox="1"/>
          <p:nvPr>
            <p:ph idx="2" type="subTitle"/>
          </p:nvPr>
        </p:nvSpPr>
        <p:spPr>
          <a:xfrm>
            <a:off x="3232200" y="2296900"/>
            <a:ext cx="2773500" cy="452700"/>
          </a:xfrm>
          <a:prstGeom prst="rect">
            <a:avLst/>
          </a:prstGeom>
        </p:spPr>
        <p:txBody>
          <a:bodyPr anchorCtr="0" anchor="ctr" bIns="91425" lIns="91425" spcFirstLastPara="1" rIns="91425" wrap="square" tIns="91425">
            <a:noAutofit/>
          </a:bodyPr>
          <a:lstStyle>
            <a:lvl1pPr lvl="0">
              <a:spcBef>
                <a:spcPts val="0"/>
              </a:spcBef>
              <a:spcAft>
                <a:spcPts val="0"/>
              </a:spcAft>
              <a:buNone/>
              <a:defRPr sz="1100">
                <a:latin typeface="Afacad Flux"/>
                <a:ea typeface="Afacad Flux"/>
                <a:cs typeface="Afacad Flux"/>
                <a:sym typeface="Afacad Flux"/>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68" name="Google Shape;68;p15"/>
          <p:cNvSpPr txBox="1"/>
          <p:nvPr>
            <p:ph idx="3" type="subTitle"/>
          </p:nvPr>
        </p:nvSpPr>
        <p:spPr>
          <a:xfrm>
            <a:off x="6215875" y="2296900"/>
            <a:ext cx="2773500" cy="452700"/>
          </a:xfrm>
          <a:prstGeom prst="rect">
            <a:avLst/>
          </a:prstGeom>
        </p:spPr>
        <p:txBody>
          <a:bodyPr anchorCtr="0" anchor="ctr" bIns="91425" lIns="91425" spcFirstLastPara="1" rIns="91425" wrap="square" tIns="91425">
            <a:noAutofit/>
          </a:bodyPr>
          <a:lstStyle>
            <a:lvl1pPr lvl="0">
              <a:spcBef>
                <a:spcPts val="0"/>
              </a:spcBef>
              <a:spcAft>
                <a:spcPts val="0"/>
              </a:spcAft>
              <a:buNone/>
              <a:defRPr sz="1100">
                <a:latin typeface="Afacad Flux"/>
                <a:ea typeface="Afacad Flux"/>
                <a:cs typeface="Afacad Flux"/>
                <a:sym typeface="Afacad Flux"/>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ards">
  <p:cSld name="BLANK_1_1_1_1_2_2_1">
    <p:spTree>
      <p:nvGrpSpPr>
        <p:cNvPr id="69" name="Shape 69"/>
        <p:cNvGrpSpPr/>
        <p:nvPr/>
      </p:nvGrpSpPr>
      <p:grpSpPr>
        <a:xfrm>
          <a:off x="0" y="0"/>
          <a:ext cx="0" cy="0"/>
          <a:chOff x="0" y="0"/>
          <a:chExt cx="0" cy="0"/>
        </a:xfrm>
      </p:grpSpPr>
      <p:sp>
        <p:nvSpPr>
          <p:cNvPr id="70" name="Google Shape;70;p16"/>
          <p:cNvSpPr txBox="1"/>
          <p:nvPr>
            <p:ph type="title"/>
          </p:nvPr>
        </p:nvSpPr>
        <p:spPr>
          <a:xfrm>
            <a:off x="137160" y="228600"/>
            <a:ext cx="6480300" cy="5877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900"/>
            </a:lvl1pPr>
            <a:lvl2pPr lvl="1">
              <a:lnSpc>
                <a:spcPct val="115000"/>
              </a:lnSpc>
              <a:spcBef>
                <a:spcPts val="0"/>
              </a:spcBef>
              <a:spcAft>
                <a:spcPts val="0"/>
              </a:spcAft>
              <a:buNone/>
              <a:defRPr>
                <a:latin typeface="Afacad Flux SemiBold"/>
                <a:ea typeface="Afacad Flux SemiBold"/>
                <a:cs typeface="Afacad Flux SemiBold"/>
                <a:sym typeface="Afacad Flux SemiBold"/>
              </a:defRPr>
            </a:lvl2pPr>
            <a:lvl3pPr lvl="2">
              <a:lnSpc>
                <a:spcPct val="115000"/>
              </a:lnSpc>
              <a:spcBef>
                <a:spcPts val="0"/>
              </a:spcBef>
              <a:spcAft>
                <a:spcPts val="0"/>
              </a:spcAft>
              <a:buNone/>
              <a:defRPr>
                <a:latin typeface="Afacad Flux SemiBold"/>
                <a:ea typeface="Afacad Flux SemiBold"/>
                <a:cs typeface="Afacad Flux SemiBold"/>
                <a:sym typeface="Afacad Flux SemiBold"/>
              </a:defRPr>
            </a:lvl3pPr>
            <a:lvl4pPr lvl="3">
              <a:lnSpc>
                <a:spcPct val="115000"/>
              </a:lnSpc>
              <a:spcBef>
                <a:spcPts val="0"/>
              </a:spcBef>
              <a:spcAft>
                <a:spcPts val="0"/>
              </a:spcAft>
              <a:buNone/>
              <a:defRPr>
                <a:latin typeface="Afacad Flux SemiBold"/>
                <a:ea typeface="Afacad Flux SemiBold"/>
                <a:cs typeface="Afacad Flux SemiBold"/>
                <a:sym typeface="Afacad Flux SemiBold"/>
              </a:defRPr>
            </a:lvl4pPr>
            <a:lvl5pPr lvl="4">
              <a:lnSpc>
                <a:spcPct val="115000"/>
              </a:lnSpc>
              <a:spcBef>
                <a:spcPts val="0"/>
              </a:spcBef>
              <a:spcAft>
                <a:spcPts val="0"/>
              </a:spcAft>
              <a:buNone/>
              <a:defRPr>
                <a:latin typeface="Afacad Flux SemiBold"/>
                <a:ea typeface="Afacad Flux SemiBold"/>
                <a:cs typeface="Afacad Flux SemiBold"/>
                <a:sym typeface="Afacad Flux SemiBold"/>
              </a:defRPr>
            </a:lvl5pPr>
            <a:lvl6pPr lvl="5">
              <a:lnSpc>
                <a:spcPct val="115000"/>
              </a:lnSpc>
              <a:spcBef>
                <a:spcPts val="0"/>
              </a:spcBef>
              <a:spcAft>
                <a:spcPts val="0"/>
              </a:spcAft>
              <a:buNone/>
              <a:defRPr>
                <a:latin typeface="Afacad Flux SemiBold"/>
                <a:ea typeface="Afacad Flux SemiBold"/>
                <a:cs typeface="Afacad Flux SemiBold"/>
                <a:sym typeface="Afacad Flux SemiBold"/>
              </a:defRPr>
            </a:lvl6pPr>
            <a:lvl7pPr lvl="6">
              <a:lnSpc>
                <a:spcPct val="115000"/>
              </a:lnSpc>
              <a:spcBef>
                <a:spcPts val="0"/>
              </a:spcBef>
              <a:spcAft>
                <a:spcPts val="0"/>
              </a:spcAft>
              <a:buNone/>
              <a:defRPr>
                <a:latin typeface="Afacad Flux SemiBold"/>
                <a:ea typeface="Afacad Flux SemiBold"/>
                <a:cs typeface="Afacad Flux SemiBold"/>
                <a:sym typeface="Afacad Flux SemiBold"/>
              </a:defRPr>
            </a:lvl7pPr>
            <a:lvl8pPr lvl="7">
              <a:lnSpc>
                <a:spcPct val="115000"/>
              </a:lnSpc>
              <a:spcBef>
                <a:spcPts val="0"/>
              </a:spcBef>
              <a:spcAft>
                <a:spcPts val="0"/>
              </a:spcAft>
              <a:buNone/>
              <a:defRPr>
                <a:latin typeface="Afacad Flux SemiBold"/>
                <a:ea typeface="Afacad Flux SemiBold"/>
                <a:cs typeface="Afacad Flux SemiBold"/>
                <a:sym typeface="Afacad Flux SemiBold"/>
              </a:defRPr>
            </a:lvl8pPr>
            <a:lvl9pPr lvl="8">
              <a:lnSpc>
                <a:spcPct val="115000"/>
              </a:lnSpc>
              <a:spcBef>
                <a:spcPts val="0"/>
              </a:spcBef>
              <a:spcAft>
                <a:spcPts val="0"/>
              </a:spcAft>
              <a:buNone/>
              <a:defRPr>
                <a:latin typeface="Afacad Flux SemiBold"/>
                <a:ea typeface="Afacad Flux SemiBold"/>
                <a:cs typeface="Afacad Flux SemiBold"/>
                <a:sym typeface="Afacad Flux SemiBold"/>
              </a:defRPr>
            </a:lvl9pPr>
          </a:lstStyle>
          <a:p/>
        </p:txBody>
      </p:sp>
      <p:sp>
        <p:nvSpPr>
          <p:cNvPr id="71" name="Google Shape;71;p16"/>
          <p:cNvSpPr/>
          <p:nvPr>
            <p:ph idx="2" type="pic"/>
          </p:nvPr>
        </p:nvSpPr>
        <p:spPr>
          <a:xfrm>
            <a:off x="3354313" y="1302575"/>
            <a:ext cx="2435400" cy="1356000"/>
          </a:xfrm>
          <a:prstGeom prst="roundRect">
            <a:avLst>
              <a:gd fmla="val 22916" name="adj"/>
            </a:avLst>
          </a:prstGeom>
          <a:noFill/>
          <a:ln>
            <a:noFill/>
          </a:ln>
        </p:spPr>
      </p:sp>
      <p:sp>
        <p:nvSpPr>
          <p:cNvPr id="72" name="Google Shape;72;p16"/>
          <p:cNvSpPr txBox="1"/>
          <p:nvPr>
            <p:ph idx="1" type="subTitle"/>
          </p:nvPr>
        </p:nvSpPr>
        <p:spPr>
          <a:xfrm>
            <a:off x="3466363" y="2904025"/>
            <a:ext cx="2211300" cy="196200"/>
          </a:xfrm>
          <a:prstGeom prst="rect">
            <a:avLst/>
          </a:prstGeom>
        </p:spPr>
        <p:txBody>
          <a:bodyPr anchorCtr="0" anchor="ctr" bIns="0" lIns="0" spcFirstLastPara="1" rIns="0" wrap="square" tIns="0">
            <a:spAutoFit/>
          </a:bodyPr>
          <a:lstStyle>
            <a:lvl1pPr lvl="0">
              <a:spcBef>
                <a:spcPts val="0"/>
              </a:spcBef>
              <a:spcAft>
                <a:spcPts val="0"/>
              </a:spcAft>
              <a:buNone/>
              <a:defRPr>
                <a:latin typeface="Afacad Flux SemiBold"/>
                <a:ea typeface="Afacad Flux SemiBold"/>
                <a:cs typeface="Afacad Flux SemiBold"/>
                <a:sym typeface="Afacad Flux SemiBold"/>
              </a:defRPr>
            </a:lvl1pPr>
            <a:lvl2pPr lvl="1">
              <a:spcBef>
                <a:spcPts val="0"/>
              </a:spcBef>
              <a:spcAft>
                <a:spcPts val="0"/>
              </a:spcAft>
              <a:buSzPts val="1800"/>
              <a:buFont typeface="Afacad Flux SemiBold"/>
              <a:buNone/>
              <a:defRPr>
                <a:latin typeface="Afacad Flux SemiBold"/>
                <a:ea typeface="Afacad Flux SemiBold"/>
                <a:cs typeface="Afacad Flux SemiBold"/>
                <a:sym typeface="Afacad Flux SemiBold"/>
              </a:defRPr>
            </a:lvl2pPr>
            <a:lvl3pPr lvl="2">
              <a:spcBef>
                <a:spcPts val="0"/>
              </a:spcBef>
              <a:spcAft>
                <a:spcPts val="0"/>
              </a:spcAft>
              <a:buSzPts val="1800"/>
              <a:buFont typeface="Afacad Flux SemiBold"/>
              <a:buNone/>
              <a:defRPr>
                <a:latin typeface="Afacad Flux SemiBold"/>
                <a:ea typeface="Afacad Flux SemiBold"/>
                <a:cs typeface="Afacad Flux SemiBold"/>
                <a:sym typeface="Afacad Flux SemiBold"/>
              </a:defRPr>
            </a:lvl3pPr>
            <a:lvl4pPr lvl="3">
              <a:spcBef>
                <a:spcPts val="0"/>
              </a:spcBef>
              <a:spcAft>
                <a:spcPts val="0"/>
              </a:spcAft>
              <a:buSzPts val="1800"/>
              <a:buFont typeface="Afacad Flux SemiBold"/>
              <a:buNone/>
              <a:defRPr>
                <a:latin typeface="Afacad Flux SemiBold"/>
                <a:ea typeface="Afacad Flux SemiBold"/>
                <a:cs typeface="Afacad Flux SemiBold"/>
                <a:sym typeface="Afacad Flux SemiBold"/>
              </a:defRPr>
            </a:lvl4pPr>
            <a:lvl5pPr lvl="4">
              <a:spcBef>
                <a:spcPts val="0"/>
              </a:spcBef>
              <a:spcAft>
                <a:spcPts val="0"/>
              </a:spcAft>
              <a:buSzPts val="1800"/>
              <a:buFont typeface="Afacad Flux SemiBold"/>
              <a:buNone/>
              <a:defRPr>
                <a:latin typeface="Afacad Flux SemiBold"/>
                <a:ea typeface="Afacad Flux SemiBold"/>
                <a:cs typeface="Afacad Flux SemiBold"/>
                <a:sym typeface="Afacad Flux SemiBold"/>
              </a:defRPr>
            </a:lvl5pPr>
            <a:lvl6pPr lvl="5">
              <a:spcBef>
                <a:spcPts val="0"/>
              </a:spcBef>
              <a:spcAft>
                <a:spcPts val="0"/>
              </a:spcAft>
              <a:buSzPts val="1800"/>
              <a:buFont typeface="Afacad Flux SemiBold"/>
              <a:buNone/>
              <a:defRPr>
                <a:latin typeface="Afacad Flux SemiBold"/>
                <a:ea typeface="Afacad Flux SemiBold"/>
                <a:cs typeface="Afacad Flux SemiBold"/>
                <a:sym typeface="Afacad Flux SemiBold"/>
              </a:defRPr>
            </a:lvl6pPr>
            <a:lvl7pPr lvl="6">
              <a:spcBef>
                <a:spcPts val="0"/>
              </a:spcBef>
              <a:spcAft>
                <a:spcPts val="0"/>
              </a:spcAft>
              <a:buSzPts val="1800"/>
              <a:buFont typeface="Afacad Flux SemiBold"/>
              <a:buNone/>
              <a:defRPr>
                <a:latin typeface="Afacad Flux SemiBold"/>
                <a:ea typeface="Afacad Flux SemiBold"/>
                <a:cs typeface="Afacad Flux SemiBold"/>
                <a:sym typeface="Afacad Flux SemiBold"/>
              </a:defRPr>
            </a:lvl7pPr>
            <a:lvl8pPr lvl="7">
              <a:spcBef>
                <a:spcPts val="0"/>
              </a:spcBef>
              <a:spcAft>
                <a:spcPts val="0"/>
              </a:spcAft>
              <a:buSzPts val="1800"/>
              <a:buFont typeface="Afacad Flux SemiBold"/>
              <a:buNone/>
              <a:defRPr>
                <a:latin typeface="Afacad Flux SemiBold"/>
                <a:ea typeface="Afacad Flux SemiBold"/>
                <a:cs typeface="Afacad Flux SemiBold"/>
                <a:sym typeface="Afacad Flux SemiBold"/>
              </a:defRPr>
            </a:lvl8pPr>
            <a:lvl9pPr lvl="8">
              <a:spcBef>
                <a:spcPts val="0"/>
              </a:spcBef>
              <a:spcAft>
                <a:spcPts val="0"/>
              </a:spcAft>
              <a:buSzPts val="1800"/>
              <a:buFont typeface="Afacad Flux SemiBold"/>
              <a:buNone/>
              <a:defRPr>
                <a:latin typeface="Afacad Flux SemiBold"/>
                <a:ea typeface="Afacad Flux SemiBold"/>
                <a:cs typeface="Afacad Flux SemiBold"/>
                <a:sym typeface="Afacad Flux SemiBold"/>
              </a:defRPr>
            </a:lvl9pPr>
          </a:lstStyle>
          <a:p/>
        </p:txBody>
      </p:sp>
      <p:sp>
        <p:nvSpPr>
          <p:cNvPr id="73" name="Google Shape;73;p16"/>
          <p:cNvSpPr txBox="1"/>
          <p:nvPr>
            <p:ph idx="3" type="body"/>
          </p:nvPr>
        </p:nvSpPr>
        <p:spPr>
          <a:xfrm>
            <a:off x="3466375" y="3345698"/>
            <a:ext cx="2211300" cy="1082700"/>
          </a:xfrm>
          <a:prstGeom prst="rect">
            <a:avLst/>
          </a:prstGeom>
        </p:spPr>
        <p:txBody>
          <a:bodyPr anchorCtr="0" anchor="t" bIns="0" lIns="0" spcFirstLastPara="1" rIns="0" wrap="square" tIns="0">
            <a:spAutoFit/>
          </a:bodyPr>
          <a:lstStyle>
            <a:lvl1pPr indent="-304800" lvl="0" marL="457200">
              <a:lnSpc>
                <a:spcPct val="100000"/>
              </a:lnSpc>
              <a:spcBef>
                <a:spcPts val="0"/>
              </a:spcBef>
              <a:spcAft>
                <a:spcPts val="0"/>
              </a:spcAft>
              <a:buSzPts val="1200"/>
              <a:buChar char="●"/>
              <a:defRPr/>
            </a:lvl1pPr>
            <a:lvl2pPr indent="-304800" lvl="1" marL="914400">
              <a:lnSpc>
                <a:spcPct val="100000"/>
              </a:lnSpc>
              <a:spcBef>
                <a:spcPts val="800"/>
              </a:spcBef>
              <a:spcAft>
                <a:spcPts val="0"/>
              </a:spcAft>
              <a:buSzPts val="1200"/>
              <a:buChar char="○"/>
              <a:defRPr/>
            </a:lvl2pPr>
            <a:lvl3pPr indent="-304800" lvl="2" marL="1371600">
              <a:lnSpc>
                <a:spcPct val="100000"/>
              </a:lnSpc>
              <a:spcBef>
                <a:spcPts val="800"/>
              </a:spcBef>
              <a:spcAft>
                <a:spcPts val="0"/>
              </a:spcAft>
              <a:buSzPts val="1200"/>
              <a:buChar char="■"/>
              <a:defRPr/>
            </a:lvl3pPr>
            <a:lvl4pPr indent="-304800" lvl="3" marL="1828800">
              <a:lnSpc>
                <a:spcPct val="100000"/>
              </a:lnSpc>
              <a:spcBef>
                <a:spcPts val="800"/>
              </a:spcBef>
              <a:spcAft>
                <a:spcPts val="0"/>
              </a:spcAft>
              <a:buSzPts val="1200"/>
              <a:buChar char="●"/>
              <a:defRPr/>
            </a:lvl4pPr>
            <a:lvl5pPr indent="-304800" lvl="4" marL="2286000">
              <a:lnSpc>
                <a:spcPct val="100000"/>
              </a:lnSpc>
              <a:spcBef>
                <a:spcPts val="800"/>
              </a:spcBef>
              <a:spcAft>
                <a:spcPts val="0"/>
              </a:spcAft>
              <a:buSzPts val="1200"/>
              <a:buChar char="○"/>
              <a:defRPr/>
            </a:lvl5pPr>
            <a:lvl6pPr indent="-304800" lvl="5" marL="2743200">
              <a:lnSpc>
                <a:spcPct val="100000"/>
              </a:lnSpc>
              <a:spcBef>
                <a:spcPts val="800"/>
              </a:spcBef>
              <a:spcAft>
                <a:spcPts val="0"/>
              </a:spcAft>
              <a:buSzPts val="1200"/>
              <a:buChar char="■"/>
              <a:defRPr/>
            </a:lvl6pPr>
            <a:lvl7pPr indent="-304800" lvl="6" marL="3200400">
              <a:lnSpc>
                <a:spcPct val="100000"/>
              </a:lnSpc>
              <a:spcBef>
                <a:spcPts val="800"/>
              </a:spcBef>
              <a:spcAft>
                <a:spcPts val="0"/>
              </a:spcAft>
              <a:buSzPts val="1200"/>
              <a:buChar char="●"/>
              <a:defRPr/>
            </a:lvl7pPr>
            <a:lvl8pPr indent="-304800" lvl="7" marL="3657600">
              <a:lnSpc>
                <a:spcPct val="100000"/>
              </a:lnSpc>
              <a:spcBef>
                <a:spcPts val="800"/>
              </a:spcBef>
              <a:spcAft>
                <a:spcPts val="0"/>
              </a:spcAft>
              <a:buSzPts val="1200"/>
              <a:buChar char="○"/>
              <a:defRPr/>
            </a:lvl8pPr>
            <a:lvl9pPr indent="-304800" lvl="8" marL="4114800">
              <a:lnSpc>
                <a:spcPct val="100000"/>
              </a:lnSpc>
              <a:spcBef>
                <a:spcPts val="800"/>
              </a:spcBef>
              <a:spcAft>
                <a:spcPts val="800"/>
              </a:spcAft>
              <a:buSzPts val="1200"/>
              <a:buChar char="■"/>
              <a:defRPr/>
            </a:lvl9pPr>
          </a:lstStyle>
          <a:p/>
        </p:txBody>
      </p:sp>
      <p:sp>
        <p:nvSpPr>
          <p:cNvPr id="74" name="Google Shape;74;p16"/>
          <p:cNvSpPr/>
          <p:nvPr>
            <p:ph idx="4" type="pic"/>
          </p:nvPr>
        </p:nvSpPr>
        <p:spPr>
          <a:xfrm>
            <a:off x="437413" y="1302563"/>
            <a:ext cx="2435400" cy="1356000"/>
          </a:xfrm>
          <a:prstGeom prst="roundRect">
            <a:avLst>
              <a:gd fmla="val 22916" name="adj"/>
            </a:avLst>
          </a:prstGeom>
          <a:noFill/>
          <a:ln>
            <a:noFill/>
          </a:ln>
        </p:spPr>
      </p:sp>
      <p:sp>
        <p:nvSpPr>
          <p:cNvPr id="75" name="Google Shape;75;p16"/>
          <p:cNvSpPr txBox="1"/>
          <p:nvPr>
            <p:ph idx="5" type="subTitle"/>
          </p:nvPr>
        </p:nvSpPr>
        <p:spPr>
          <a:xfrm>
            <a:off x="549463" y="2904013"/>
            <a:ext cx="2211300" cy="196200"/>
          </a:xfrm>
          <a:prstGeom prst="rect">
            <a:avLst/>
          </a:prstGeom>
        </p:spPr>
        <p:txBody>
          <a:bodyPr anchorCtr="0" anchor="ctr" bIns="0" lIns="0" spcFirstLastPara="1" rIns="0" wrap="square" tIns="0">
            <a:spAutoFit/>
          </a:bodyPr>
          <a:lstStyle>
            <a:lvl1pPr lvl="0">
              <a:spcBef>
                <a:spcPts val="0"/>
              </a:spcBef>
              <a:spcAft>
                <a:spcPts val="0"/>
              </a:spcAft>
              <a:buNone/>
              <a:defRPr>
                <a:latin typeface="Afacad Flux SemiBold"/>
                <a:ea typeface="Afacad Flux SemiBold"/>
                <a:cs typeface="Afacad Flux SemiBold"/>
                <a:sym typeface="Afacad Flux SemiBold"/>
              </a:defRPr>
            </a:lvl1pPr>
            <a:lvl2pPr lvl="1">
              <a:spcBef>
                <a:spcPts val="0"/>
              </a:spcBef>
              <a:spcAft>
                <a:spcPts val="0"/>
              </a:spcAft>
              <a:buSzPts val="1800"/>
              <a:buFont typeface="Afacad Flux SemiBold"/>
              <a:buNone/>
              <a:defRPr>
                <a:latin typeface="Afacad Flux SemiBold"/>
                <a:ea typeface="Afacad Flux SemiBold"/>
                <a:cs typeface="Afacad Flux SemiBold"/>
                <a:sym typeface="Afacad Flux SemiBold"/>
              </a:defRPr>
            </a:lvl2pPr>
            <a:lvl3pPr lvl="2">
              <a:spcBef>
                <a:spcPts val="0"/>
              </a:spcBef>
              <a:spcAft>
                <a:spcPts val="0"/>
              </a:spcAft>
              <a:buSzPts val="1800"/>
              <a:buFont typeface="Afacad Flux SemiBold"/>
              <a:buNone/>
              <a:defRPr>
                <a:latin typeface="Afacad Flux SemiBold"/>
                <a:ea typeface="Afacad Flux SemiBold"/>
                <a:cs typeface="Afacad Flux SemiBold"/>
                <a:sym typeface="Afacad Flux SemiBold"/>
              </a:defRPr>
            </a:lvl3pPr>
            <a:lvl4pPr lvl="3">
              <a:spcBef>
                <a:spcPts val="0"/>
              </a:spcBef>
              <a:spcAft>
                <a:spcPts val="0"/>
              </a:spcAft>
              <a:buSzPts val="1800"/>
              <a:buFont typeface="Afacad Flux SemiBold"/>
              <a:buNone/>
              <a:defRPr>
                <a:latin typeface="Afacad Flux SemiBold"/>
                <a:ea typeface="Afacad Flux SemiBold"/>
                <a:cs typeface="Afacad Flux SemiBold"/>
                <a:sym typeface="Afacad Flux SemiBold"/>
              </a:defRPr>
            </a:lvl4pPr>
            <a:lvl5pPr lvl="4">
              <a:spcBef>
                <a:spcPts val="0"/>
              </a:spcBef>
              <a:spcAft>
                <a:spcPts val="0"/>
              </a:spcAft>
              <a:buSzPts val="1800"/>
              <a:buFont typeface="Afacad Flux SemiBold"/>
              <a:buNone/>
              <a:defRPr>
                <a:latin typeface="Afacad Flux SemiBold"/>
                <a:ea typeface="Afacad Flux SemiBold"/>
                <a:cs typeface="Afacad Flux SemiBold"/>
                <a:sym typeface="Afacad Flux SemiBold"/>
              </a:defRPr>
            </a:lvl5pPr>
            <a:lvl6pPr lvl="5">
              <a:spcBef>
                <a:spcPts val="0"/>
              </a:spcBef>
              <a:spcAft>
                <a:spcPts val="0"/>
              </a:spcAft>
              <a:buSzPts val="1800"/>
              <a:buFont typeface="Afacad Flux SemiBold"/>
              <a:buNone/>
              <a:defRPr>
                <a:latin typeface="Afacad Flux SemiBold"/>
                <a:ea typeface="Afacad Flux SemiBold"/>
                <a:cs typeface="Afacad Flux SemiBold"/>
                <a:sym typeface="Afacad Flux SemiBold"/>
              </a:defRPr>
            </a:lvl6pPr>
            <a:lvl7pPr lvl="6">
              <a:spcBef>
                <a:spcPts val="0"/>
              </a:spcBef>
              <a:spcAft>
                <a:spcPts val="0"/>
              </a:spcAft>
              <a:buSzPts val="1800"/>
              <a:buFont typeface="Afacad Flux SemiBold"/>
              <a:buNone/>
              <a:defRPr>
                <a:latin typeface="Afacad Flux SemiBold"/>
                <a:ea typeface="Afacad Flux SemiBold"/>
                <a:cs typeface="Afacad Flux SemiBold"/>
                <a:sym typeface="Afacad Flux SemiBold"/>
              </a:defRPr>
            </a:lvl7pPr>
            <a:lvl8pPr lvl="7">
              <a:spcBef>
                <a:spcPts val="0"/>
              </a:spcBef>
              <a:spcAft>
                <a:spcPts val="0"/>
              </a:spcAft>
              <a:buSzPts val="1800"/>
              <a:buFont typeface="Afacad Flux SemiBold"/>
              <a:buNone/>
              <a:defRPr>
                <a:latin typeface="Afacad Flux SemiBold"/>
                <a:ea typeface="Afacad Flux SemiBold"/>
                <a:cs typeface="Afacad Flux SemiBold"/>
                <a:sym typeface="Afacad Flux SemiBold"/>
              </a:defRPr>
            </a:lvl8pPr>
            <a:lvl9pPr lvl="8">
              <a:spcBef>
                <a:spcPts val="0"/>
              </a:spcBef>
              <a:spcAft>
                <a:spcPts val="0"/>
              </a:spcAft>
              <a:buSzPts val="1800"/>
              <a:buFont typeface="Afacad Flux SemiBold"/>
              <a:buNone/>
              <a:defRPr>
                <a:latin typeface="Afacad Flux SemiBold"/>
                <a:ea typeface="Afacad Flux SemiBold"/>
                <a:cs typeface="Afacad Flux SemiBold"/>
                <a:sym typeface="Afacad Flux SemiBold"/>
              </a:defRPr>
            </a:lvl9pPr>
          </a:lstStyle>
          <a:p/>
        </p:txBody>
      </p:sp>
      <p:sp>
        <p:nvSpPr>
          <p:cNvPr id="76" name="Google Shape;76;p16"/>
          <p:cNvSpPr txBox="1"/>
          <p:nvPr>
            <p:ph idx="6" type="body"/>
          </p:nvPr>
        </p:nvSpPr>
        <p:spPr>
          <a:xfrm>
            <a:off x="549475" y="3345685"/>
            <a:ext cx="2211300" cy="10827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lt1"/>
              </a:buClr>
              <a:buSzPts val="1200"/>
              <a:buFont typeface="Afacad Flux"/>
              <a:buChar char="●"/>
              <a:defRPr/>
            </a:lvl1pPr>
            <a:lvl2pPr indent="-304800" lvl="1" marL="914400">
              <a:spcBef>
                <a:spcPts val="800"/>
              </a:spcBef>
              <a:spcAft>
                <a:spcPts val="0"/>
              </a:spcAft>
              <a:buClr>
                <a:schemeClr val="lt1"/>
              </a:buClr>
              <a:buSzPts val="1200"/>
              <a:buFont typeface="Afacad Flux"/>
              <a:buChar char="○"/>
              <a:defRPr/>
            </a:lvl2pPr>
            <a:lvl3pPr indent="-304800" lvl="2" marL="1371600">
              <a:spcBef>
                <a:spcPts val="800"/>
              </a:spcBef>
              <a:spcAft>
                <a:spcPts val="0"/>
              </a:spcAft>
              <a:buClr>
                <a:schemeClr val="lt1"/>
              </a:buClr>
              <a:buSzPts val="1200"/>
              <a:buFont typeface="Afacad Flux"/>
              <a:buChar char="■"/>
              <a:defRPr/>
            </a:lvl3pPr>
            <a:lvl4pPr indent="-304800" lvl="3" marL="1828800">
              <a:spcBef>
                <a:spcPts val="800"/>
              </a:spcBef>
              <a:spcAft>
                <a:spcPts val="0"/>
              </a:spcAft>
              <a:buClr>
                <a:schemeClr val="lt1"/>
              </a:buClr>
              <a:buSzPts val="1200"/>
              <a:buFont typeface="Afacad Flux"/>
              <a:buChar char="●"/>
              <a:defRPr/>
            </a:lvl4pPr>
            <a:lvl5pPr indent="-304800" lvl="4" marL="2286000">
              <a:spcBef>
                <a:spcPts val="800"/>
              </a:spcBef>
              <a:spcAft>
                <a:spcPts val="0"/>
              </a:spcAft>
              <a:buClr>
                <a:schemeClr val="lt1"/>
              </a:buClr>
              <a:buSzPts val="1200"/>
              <a:buFont typeface="Afacad Flux"/>
              <a:buChar char="○"/>
              <a:defRPr/>
            </a:lvl5pPr>
            <a:lvl6pPr indent="-304800" lvl="5" marL="2743200">
              <a:spcBef>
                <a:spcPts val="800"/>
              </a:spcBef>
              <a:spcAft>
                <a:spcPts val="0"/>
              </a:spcAft>
              <a:buClr>
                <a:schemeClr val="lt1"/>
              </a:buClr>
              <a:buSzPts val="1200"/>
              <a:buFont typeface="Afacad Flux"/>
              <a:buChar char="■"/>
              <a:defRPr/>
            </a:lvl6pPr>
            <a:lvl7pPr indent="-304800" lvl="6" marL="3200400">
              <a:spcBef>
                <a:spcPts val="800"/>
              </a:spcBef>
              <a:spcAft>
                <a:spcPts val="0"/>
              </a:spcAft>
              <a:buClr>
                <a:schemeClr val="lt1"/>
              </a:buClr>
              <a:buSzPts val="1200"/>
              <a:buFont typeface="Afacad Flux"/>
              <a:buChar char="●"/>
              <a:defRPr/>
            </a:lvl7pPr>
            <a:lvl8pPr indent="-304800" lvl="7" marL="3657600">
              <a:spcBef>
                <a:spcPts val="800"/>
              </a:spcBef>
              <a:spcAft>
                <a:spcPts val="0"/>
              </a:spcAft>
              <a:buClr>
                <a:schemeClr val="lt1"/>
              </a:buClr>
              <a:buSzPts val="1200"/>
              <a:buFont typeface="Afacad Flux"/>
              <a:buChar char="○"/>
              <a:defRPr/>
            </a:lvl8pPr>
            <a:lvl9pPr indent="-304800" lvl="8" marL="4114800">
              <a:spcBef>
                <a:spcPts val="800"/>
              </a:spcBef>
              <a:spcAft>
                <a:spcPts val="800"/>
              </a:spcAft>
              <a:buClr>
                <a:schemeClr val="lt1"/>
              </a:buClr>
              <a:buSzPts val="1200"/>
              <a:buFont typeface="Afacad Flux"/>
              <a:buChar char="■"/>
              <a:defRPr/>
            </a:lvl9pPr>
          </a:lstStyle>
          <a:p/>
        </p:txBody>
      </p:sp>
      <p:sp>
        <p:nvSpPr>
          <p:cNvPr id="77" name="Google Shape;77;p16"/>
          <p:cNvSpPr/>
          <p:nvPr>
            <p:ph idx="7" type="pic"/>
          </p:nvPr>
        </p:nvSpPr>
        <p:spPr>
          <a:xfrm>
            <a:off x="6271213" y="1302563"/>
            <a:ext cx="2435400" cy="1356000"/>
          </a:xfrm>
          <a:prstGeom prst="roundRect">
            <a:avLst>
              <a:gd fmla="val 22916" name="adj"/>
            </a:avLst>
          </a:prstGeom>
          <a:noFill/>
          <a:ln>
            <a:noFill/>
          </a:ln>
        </p:spPr>
      </p:sp>
      <p:sp>
        <p:nvSpPr>
          <p:cNvPr id="78" name="Google Shape;78;p16"/>
          <p:cNvSpPr txBox="1"/>
          <p:nvPr>
            <p:ph idx="8" type="subTitle"/>
          </p:nvPr>
        </p:nvSpPr>
        <p:spPr>
          <a:xfrm>
            <a:off x="6383263" y="2904013"/>
            <a:ext cx="2211300" cy="196200"/>
          </a:xfrm>
          <a:prstGeom prst="rect">
            <a:avLst/>
          </a:prstGeom>
        </p:spPr>
        <p:txBody>
          <a:bodyPr anchorCtr="0" anchor="ctr" bIns="0" lIns="0" spcFirstLastPara="1" rIns="0" wrap="square" tIns="0">
            <a:spAutoFit/>
          </a:bodyPr>
          <a:lstStyle>
            <a:lvl1pPr lvl="0">
              <a:spcBef>
                <a:spcPts val="0"/>
              </a:spcBef>
              <a:spcAft>
                <a:spcPts val="0"/>
              </a:spcAft>
              <a:buNone/>
              <a:defRPr>
                <a:latin typeface="Afacad Flux SemiBold"/>
                <a:ea typeface="Afacad Flux SemiBold"/>
                <a:cs typeface="Afacad Flux SemiBold"/>
                <a:sym typeface="Afacad Flux SemiBold"/>
              </a:defRPr>
            </a:lvl1pPr>
            <a:lvl2pPr lvl="1">
              <a:spcBef>
                <a:spcPts val="0"/>
              </a:spcBef>
              <a:spcAft>
                <a:spcPts val="0"/>
              </a:spcAft>
              <a:buSzPts val="1800"/>
              <a:buFont typeface="Afacad Flux SemiBold"/>
              <a:buNone/>
              <a:defRPr>
                <a:latin typeface="Afacad Flux SemiBold"/>
                <a:ea typeface="Afacad Flux SemiBold"/>
                <a:cs typeface="Afacad Flux SemiBold"/>
                <a:sym typeface="Afacad Flux SemiBold"/>
              </a:defRPr>
            </a:lvl2pPr>
            <a:lvl3pPr lvl="2">
              <a:spcBef>
                <a:spcPts val="0"/>
              </a:spcBef>
              <a:spcAft>
                <a:spcPts val="0"/>
              </a:spcAft>
              <a:buSzPts val="1800"/>
              <a:buFont typeface="Afacad Flux SemiBold"/>
              <a:buNone/>
              <a:defRPr>
                <a:latin typeface="Afacad Flux SemiBold"/>
                <a:ea typeface="Afacad Flux SemiBold"/>
                <a:cs typeface="Afacad Flux SemiBold"/>
                <a:sym typeface="Afacad Flux SemiBold"/>
              </a:defRPr>
            </a:lvl3pPr>
            <a:lvl4pPr lvl="3">
              <a:spcBef>
                <a:spcPts val="0"/>
              </a:spcBef>
              <a:spcAft>
                <a:spcPts val="0"/>
              </a:spcAft>
              <a:buSzPts val="1800"/>
              <a:buFont typeface="Afacad Flux SemiBold"/>
              <a:buNone/>
              <a:defRPr>
                <a:latin typeface="Afacad Flux SemiBold"/>
                <a:ea typeface="Afacad Flux SemiBold"/>
                <a:cs typeface="Afacad Flux SemiBold"/>
                <a:sym typeface="Afacad Flux SemiBold"/>
              </a:defRPr>
            </a:lvl4pPr>
            <a:lvl5pPr lvl="4">
              <a:spcBef>
                <a:spcPts val="0"/>
              </a:spcBef>
              <a:spcAft>
                <a:spcPts val="0"/>
              </a:spcAft>
              <a:buSzPts val="1800"/>
              <a:buFont typeface="Afacad Flux SemiBold"/>
              <a:buNone/>
              <a:defRPr>
                <a:latin typeface="Afacad Flux SemiBold"/>
                <a:ea typeface="Afacad Flux SemiBold"/>
                <a:cs typeface="Afacad Flux SemiBold"/>
                <a:sym typeface="Afacad Flux SemiBold"/>
              </a:defRPr>
            </a:lvl5pPr>
            <a:lvl6pPr lvl="5">
              <a:spcBef>
                <a:spcPts val="0"/>
              </a:spcBef>
              <a:spcAft>
                <a:spcPts val="0"/>
              </a:spcAft>
              <a:buSzPts val="1800"/>
              <a:buFont typeface="Afacad Flux SemiBold"/>
              <a:buNone/>
              <a:defRPr>
                <a:latin typeface="Afacad Flux SemiBold"/>
                <a:ea typeface="Afacad Flux SemiBold"/>
                <a:cs typeface="Afacad Flux SemiBold"/>
                <a:sym typeface="Afacad Flux SemiBold"/>
              </a:defRPr>
            </a:lvl6pPr>
            <a:lvl7pPr lvl="6">
              <a:spcBef>
                <a:spcPts val="0"/>
              </a:spcBef>
              <a:spcAft>
                <a:spcPts val="0"/>
              </a:spcAft>
              <a:buSzPts val="1800"/>
              <a:buFont typeface="Afacad Flux SemiBold"/>
              <a:buNone/>
              <a:defRPr>
                <a:latin typeface="Afacad Flux SemiBold"/>
                <a:ea typeface="Afacad Flux SemiBold"/>
                <a:cs typeface="Afacad Flux SemiBold"/>
                <a:sym typeface="Afacad Flux SemiBold"/>
              </a:defRPr>
            </a:lvl7pPr>
            <a:lvl8pPr lvl="7">
              <a:spcBef>
                <a:spcPts val="0"/>
              </a:spcBef>
              <a:spcAft>
                <a:spcPts val="0"/>
              </a:spcAft>
              <a:buSzPts val="1800"/>
              <a:buFont typeface="Afacad Flux SemiBold"/>
              <a:buNone/>
              <a:defRPr>
                <a:latin typeface="Afacad Flux SemiBold"/>
                <a:ea typeface="Afacad Flux SemiBold"/>
                <a:cs typeface="Afacad Flux SemiBold"/>
                <a:sym typeface="Afacad Flux SemiBold"/>
              </a:defRPr>
            </a:lvl8pPr>
            <a:lvl9pPr lvl="8">
              <a:spcBef>
                <a:spcPts val="0"/>
              </a:spcBef>
              <a:spcAft>
                <a:spcPts val="0"/>
              </a:spcAft>
              <a:buSzPts val="1800"/>
              <a:buFont typeface="Afacad Flux SemiBold"/>
              <a:buNone/>
              <a:defRPr>
                <a:latin typeface="Afacad Flux SemiBold"/>
                <a:ea typeface="Afacad Flux SemiBold"/>
                <a:cs typeface="Afacad Flux SemiBold"/>
                <a:sym typeface="Afacad Flux SemiBold"/>
              </a:defRPr>
            </a:lvl9pPr>
          </a:lstStyle>
          <a:p/>
        </p:txBody>
      </p:sp>
      <p:sp>
        <p:nvSpPr>
          <p:cNvPr id="79" name="Google Shape;79;p16"/>
          <p:cNvSpPr txBox="1"/>
          <p:nvPr>
            <p:ph idx="9" type="body"/>
          </p:nvPr>
        </p:nvSpPr>
        <p:spPr>
          <a:xfrm>
            <a:off x="6383275" y="3345685"/>
            <a:ext cx="2211300" cy="10827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lt1"/>
              </a:buClr>
              <a:buSzPts val="1200"/>
              <a:buFont typeface="Afacad Flux"/>
              <a:buChar char="●"/>
              <a:defRPr/>
            </a:lvl1pPr>
            <a:lvl2pPr indent="-304800" lvl="1" marL="914400">
              <a:spcBef>
                <a:spcPts val="800"/>
              </a:spcBef>
              <a:spcAft>
                <a:spcPts val="0"/>
              </a:spcAft>
              <a:buClr>
                <a:schemeClr val="lt1"/>
              </a:buClr>
              <a:buSzPts val="1200"/>
              <a:buFont typeface="Afacad Flux"/>
              <a:buChar char="○"/>
              <a:defRPr/>
            </a:lvl2pPr>
            <a:lvl3pPr indent="-304800" lvl="2" marL="1371600">
              <a:spcBef>
                <a:spcPts val="800"/>
              </a:spcBef>
              <a:spcAft>
                <a:spcPts val="0"/>
              </a:spcAft>
              <a:buClr>
                <a:schemeClr val="lt1"/>
              </a:buClr>
              <a:buSzPts val="1200"/>
              <a:buFont typeface="Afacad Flux"/>
              <a:buChar char="■"/>
              <a:defRPr/>
            </a:lvl3pPr>
            <a:lvl4pPr indent="-304800" lvl="3" marL="1828800">
              <a:spcBef>
                <a:spcPts val="800"/>
              </a:spcBef>
              <a:spcAft>
                <a:spcPts val="0"/>
              </a:spcAft>
              <a:buClr>
                <a:schemeClr val="lt1"/>
              </a:buClr>
              <a:buSzPts val="1200"/>
              <a:buFont typeface="Afacad Flux"/>
              <a:buChar char="●"/>
              <a:defRPr/>
            </a:lvl4pPr>
            <a:lvl5pPr indent="-304800" lvl="4" marL="2286000">
              <a:spcBef>
                <a:spcPts val="800"/>
              </a:spcBef>
              <a:spcAft>
                <a:spcPts val="0"/>
              </a:spcAft>
              <a:buClr>
                <a:schemeClr val="lt1"/>
              </a:buClr>
              <a:buSzPts val="1200"/>
              <a:buFont typeface="Afacad Flux"/>
              <a:buChar char="○"/>
              <a:defRPr/>
            </a:lvl5pPr>
            <a:lvl6pPr indent="-304800" lvl="5" marL="2743200">
              <a:spcBef>
                <a:spcPts val="800"/>
              </a:spcBef>
              <a:spcAft>
                <a:spcPts val="0"/>
              </a:spcAft>
              <a:buClr>
                <a:schemeClr val="lt1"/>
              </a:buClr>
              <a:buSzPts val="1200"/>
              <a:buFont typeface="Afacad Flux"/>
              <a:buChar char="■"/>
              <a:defRPr/>
            </a:lvl6pPr>
            <a:lvl7pPr indent="-304800" lvl="6" marL="3200400">
              <a:spcBef>
                <a:spcPts val="800"/>
              </a:spcBef>
              <a:spcAft>
                <a:spcPts val="0"/>
              </a:spcAft>
              <a:buClr>
                <a:schemeClr val="lt1"/>
              </a:buClr>
              <a:buSzPts val="1200"/>
              <a:buFont typeface="Afacad Flux"/>
              <a:buChar char="●"/>
              <a:defRPr/>
            </a:lvl7pPr>
            <a:lvl8pPr indent="-304800" lvl="7" marL="3657600">
              <a:spcBef>
                <a:spcPts val="800"/>
              </a:spcBef>
              <a:spcAft>
                <a:spcPts val="0"/>
              </a:spcAft>
              <a:buClr>
                <a:schemeClr val="lt1"/>
              </a:buClr>
              <a:buSzPts val="1200"/>
              <a:buFont typeface="Afacad Flux"/>
              <a:buChar char="○"/>
              <a:defRPr/>
            </a:lvl8pPr>
            <a:lvl9pPr indent="-304800" lvl="8" marL="4114800">
              <a:spcBef>
                <a:spcPts val="800"/>
              </a:spcBef>
              <a:spcAft>
                <a:spcPts val="800"/>
              </a:spcAft>
              <a:buClr>
                <a:schemeClr val="lt1"/>
              </a:buClr>
              <a:buSzPts val="1200"/>
              <a:buFont typeface="Afacad Flux"/>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tainers">
  <p:cSld name="BLANK_1_1_1_1_2_1_1">
    <p:bg>
      <p:bgPr>
        <a:solidFill>
          <a:schemeClr val="accent4"/>
        </a:solidFill>
      </p:bgPr>
    </p:bg>
    <p:spTree>
      <p:nvGrpSpPr>
        <p:cNvPr id="80" name="Shape 80"/>
        <p:cNvGrpSpPr/>
        <p:nvPr/>
      </p:nvGrpSpPr>
      <p:grpSpPr>
        <a:xfrm>
          <a:off x="0" y="0"/>
          <a:ext cx="0" cy="0"/>
          <a:chOff x="0" y="0"/>
          <a:chExt cx="0" cy="0"/>
        </a:xfrm>
      </p:grpSpPr>
      <p:sp>
        <p:nvSpPr>
          <p:cNvPr id="81" name="Google Shape;81;p17"/>
          <p:cNvSpPr txBox="1"/>
          <p:nvPr>
            <p:ph type="title"/>
          </p:nvPr>
        </p:nvSpPr>
        <p:spPr>
          <a:xfrm>
            <a:off x="137160" y="228600"/>
            <a:ext cx="6480300" cy="5877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900">
                <a:solidFill>
                  <a:schemeClr val="accent1"/>
                </a:solidFill>
              </a:defRPr>
            </a:lvl1pPr>
            <a:lvl2pPr lvl="1">
              <a:lnSpc>
                <a:spcPct val="115000"/>
              </a:lnSpc>
              <a:spcBef>
                <a:spcPts val="0"/>
              </a:spcBef>
              <a:spcAft>
                <a:spcPts val="0"/>
              </a:spcAft>
              <a:buNone/>
              <a:defRPr>
                <a:solidFill>
                  <a:schemeClr val="accent1"/>
                </a:solidFill>
                <a:latin typeface="Afacad Flux SemiBold"/>
                <a:ea typeface="Afacad Flux SemiBold"/>
                <a:cs typeface="Afacad Flux SemiBold"/>
                <a:sym typeface="Afacad Flux SemiBold"/>
              </a:defRPr>
            </a:lvl2pPr>
            <a:lvl3pPr lvl="2">
              <a:lnSpc>
                <a:spcPct val="115000"/>
              </a:lnSpc>
              <a:spcBef>
                <a:spcPts val="0"/>
              </a:spcBef>
              <a:spcAft>
                <a:spcPts val="0"/>
              </a:spcAft>
              <a:buNone/>
              <a:defRPr>
                <a:solidFill>
                  <a:schemeClr val="accent1"/>
                </a:solidFill>
                <a:latin typeface="Afacad Flux SemiBold"/>
                <a:ea typeface="Afacad Flux SemiBold"/>
                <a:cs typeface="Afacad Flux SemiBold"/>
                <a:sym typeface="Afacad Flux SemiBold"/>
              </a:defRPr>
            </a:lvl3pPr>
            <a:lvl4pPr lvl="3">
              <a:lnSpc>
                <a:spcPct val="115000"/>
              </a:lnSpc>
              <a:spcBef>
                <a:spcPts val="0"/>
              </a:spcBef>
              <a:spcAft>
                <a:spcPts val="0"/>
              </a:spcAft>
              <a:buNone/>
              <a:defRPr>
                <a:solidFill>
                  <a:schemeClr val="accent1"/>
                </a:solidFill>
                <a:latin typeface="Afacad Flux SemiBold"/>
                <a:ea typeface="Afacad Flux SemiBold"/>
                <a:cs typeface="Afacad Flux SemiBold"/>
                <a:sym typeface="Afacad Flux SemiBold"/>
              </a:defRPr>
            </a:lvl4pPr>
            <a:lvl5pPr lvl="4">
              <a:lnSpc>
                <a:spcPct val="115000"/>
              </a:lnSpc>
              <a:spcBef>
                <a:spcPts val="0"/>
              </a:spcBef>
              <a:spcAft>
                <a:spcPts val="0"/>
              </a:spcAft>
              <a:buNone/>
              <a:defRPr>
                <a:solidFill>
                  <a:schemeClr val="accent1"/>
                </a:solidFill>
                <a:latin typeface="Afacad Flux SemiBold"/>
                <a:ea typeface="Afacad Flux SemiBold"/>
                <a:cs typeface="Afacad Flux SemiBold"/>
                <a:sym typeface="Afacad Flux SemiBold"/>
              </a:defRPr>
            </a:lvl5pPr>
            <a:lvl6pPr lvl="5">
              <a:lnSpc>
                <a:spcPct val="115000"/>
              </a:lnSpc>
              <a:spcBef>
                <a:spcPts val="0"/>
              </a:spcBef>
              <a:spcAft>
                <a:spcPts val="0"/>
              </a:spcAft>
              <a:buNone/>
              <a:defRPr>
                <a:solidFill>
                  <a:schemeClr val="accent1"/>
                </a:solidFill>
                <a:latin typeface="Afacad Flux SemiBold"/>
                <a:ea typeface="Afacad Flux SemiBold"/>
                <a:cs typeface="Afacad Flux SemiBold"/>
                <a:sym typeface="Afacad Flux SemiBold"/>
              </a:defRPr>
            </a:lvl6pPr>
            <a:lvl7pPr lvl="6">
              <a:lnSpc>
                <a:spcPct val="115000"/>
              </a:lnSpc>
              <a:spcBef>
                <a:spcPts val="0"/>
              </a:spcBef>
              <a:spcAft>
                <a:spcPts val="0"/>
              </a:spcAft>
              <a:buNone/>
              <a:defRPr>
                <a:solidFill>
                  <a:schemeClr val="accent1"/>
                </a:solidFill>
                <a:latin typeface="Afacad Flux SemiBold"/>
                <a:ea typeface="Afacad Flux SemiBold"/>
                <a:cs typeface="Afacad Flux SemiBold"/>
                <a:sym typeface="Afacad Flux SemiBold"/>
              </a:defRPr>
            </a:lvl7pPr>
            <a:lvl8pPr lvl="7">
              <a:lnSpc>
                <a:spcPct val="115000"/>
              </a:lnSpc>
              <a:spcBef>
                <a:spcPts val="0"/>
              </a:spcBef>
              <a:spcAft>
                <a:spcPts val="0"/>
              </a:spcAft>
              <a:buNone/>
              <a:defRPr>
                <a:solidFill>
                  <a:schemeClr val="accent1"/>
                </a:solidFill>
                <a:latin typeface="Afacad Flux SemiBold"/>
                <a:ea typeface="Afacad Flux SemiBold"/>
                <a:cs typeface="Afacad Flux SemiBold"/>
                <a:sym typeface="Afacad Flux SemiBold"/>
              </a:defRPr>
            </a:lvl8pPr>
            <a:lvl9pPr lvl="8">
              <a:lnSpc>
                <a:spcPct val="115000"/>
              </a:lnSpc>
              <a:spcBef>
                <a:spcPts val="0"/>
              </a:spcBef>
              <a:spcAft>
                <a:spcPts val="0"/>
              </a:spcAft>
              <a:buNone/>
              <a:defRPr>
                <a:solidFill>
                  <a:schemeClr val="accent1"/>
                </a:solidFill>
                <a:latin typeface="Afacad Flux SemiBold"/>
                <a:ea typeface="Afacad Flux SemiBold"/>
                <a:cs typeface="Afacad Flux SemiBold"/>
                <a:sym typeface="Afacad Flux SemiBold"/>
              </a:defRPr>
            </a:lvl9pPr>
          </a:lstStyle>
          <a:p/>
        </p:txBody>
      </p:sp>
      <p:sp>
        <p:nvSpPr>
          <p:cNvPr id="82" name="Google Shape;82;p17"/>
          <p:cNvSpPr txBox="1"/>
          <p:nvPr/>
        </p:nvSpPr>
        <p:spPr>
          <a:xfrm>
            <a:off x="8434809" y="4630726"/>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700">
                <a:solidFill>
                  <a:schemeClr val="dk2"/>
                </a:solidFill>
                <a:latin typeface="Afacad Flux"/>
                <a:ea typeface="Afacad Flux"/>
                <a:cs typeface="Afacad Flux"/>
                <a:sym typeface="Afacad Flux"/>
              </a:rPr>
              <a:t>‹#›</a:t>
            </a:fld>
            <a:endParaRPr sz="700">
              <a:solidFill>
                <a:schemeClr val="dk2"/>
              </a:solidFill>
              <a:latin typeface="Afacad Flux"/>
              <a:ea typeface="Afacad Flux"/>
              <a:cs typeface="Afacad Flux"/>
              <a:sym typeface="Afacad Flux"/>
            </a:endParaRPr>
          </a:p>
        </p:txBody>
      </p:sp>
      <p:sp>
        <p:nvSpPr>
          <p:cNvPr id="83" name="Google Shape;83;p17"/>
          <p:cNvSpPr txBox="1"/>
          <p:nvPr>
            <p:ph idx="1" type="subTitle"/>
          </p:nvPr>
        </p:nvSpPr>
        <p:spPr>
          <a:xfrm>
            <a:off x="11275" y="2137575"/>
            <a:ext cx="2236200" cy="2542200"/>
          </a:xfrm>
          <a:prstGeom prst="rect">
            <a:avLst/>
          </a:prstGeom>
          <a:noFill/>
        </p:spPr>
        <p:txBody>
          <a:bodyPr anchorCtr="0" anchor="t" bIns="182875" lIns="182875" spcFirstLastPara="1" rIns="182875" wrap="square" tIns="0">
            <a:normAutofit/>
          </a:bodyPr>
          <a:lstStyle>
            <a:lvl1pPr indent="0" lvl="0" marL="228600" marR="88257">
              <a:spcBef>
                <a:spcPts val="0"/>
              </a:spcBef>
              <a:spcAft>
                <a:spcPts val="0"/>
              </a:spcAft>
              <a:buNone/>
              <a:defRPr sz="1200">
                <a:latin typeface="Afacad Flux SemiBold"/>
                <a:ea typeface="Afacad Flux SemiBold"/>
                <a:cs typeface="Afacad Flux SemiBold"/>
                <a:sym typeface="Afacad Flux SemiBold"/>
              </a:defRPr>
            </a:lvl1pPr>
            <a:lvl2pPr lvl="1">
              <a:spcBef>
                <a:spcPts val="60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84" name="Google Shape;84;p17"/>
          <p:cNvSpPr txBox="1"/>
          <p:nvPr>
            <p:ph idx="2" type="subTitle"/>
          </p:nvPr>
        </p:nvSpPr>
        <p:spPr>
          <a:xfrm>
            <a:off x="2308388" y="2137575"/>
            <a:ext cx="2236200" cy="2542200"/>
          </a:xfrm>
          <a:prstGeom prst="rect">
            <a:avLst/>
          </a:prstGeom>
          <a:noFill/>
        </p:spPr>
        <p:txBody>
          <a:bodyPr anchorCtr="0" anchor="t" bIns="182875" lIns="182875" spcFirstLastPara="1" rIns="182875" wrap="square" tIns="0">
            <a:normAutofit/>
          </a:bodyPr>
          <a:lstStyle>
            <a:lvl1pPr indent="0" lvl="0" marL="228600" marR="88257">
              <a:spcBef>
                <a:spcPts val="0"/>
              </a:spcBef>
              <a:spcAft>
                <a:spcPts val="0"/>
              </a:spcAft>
              <a:buNone/>
              <a:defRPr sz="1200">
                <a:latin typeface="Afacad Flux SemiBold"/>
                <a:ea typeface="Afacad Flux SemiBold"/>
                <a:cs typeface="Afacad Flux SemiBold"/>
                <a:sym typeface="Afacad Flux SemiBold"/>
              </a:defRPr>
            </a:lvl1pPr>
            <a:lvl2pPr lvl="1">
              <a:spcBef>
                <a:spcPts val="60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85" name="Google Shape;85;p17"/>
          <p:cNvSpPr txBox="1"/>
          <p:nvPr>
            <p:ph idx="3" type="subTitle"/>
          </p:nvPr>
        </p:nvSpPr>
        <p:spPr>
          <a:xfrm>
            <a:off x="4608238" y="2137575"/>
            <a:ext cx="2236200" cy="2542200"/>
          </a:xfrm>
          <a:prstGeom prst="rect">
            <a:avLst/>
          </a:prstGeom>
          <a:noFill/>
        </p:spPr>
        <p:txBody>
          <a:bodyPr anchorCtr="0" anchor="t" bIns="182875" lIns="182875" spcFirstLastPara="1" rIns="182875" wrap="square" tIns="0">
            <a:normAutofit/>
          </a:bodyPr>
          <a:lstStyle>
            <a:lvl1pPr indent="0" lvl="0" marL="228600" marR="88257">
              <a:spcBef>
                <a:spcPts val="0"/>
              </a:spcBef>
              <a:spcAft>
                <a:spcPts val="0"/>
              </a:spcAft>
              <a:buNone/>
              <a:defRPr sz="1200">
                <a:latin typeface="Afacad Flux SemiBold"/>
                <a:ea typeface="Afacad Flux SemiBold"/>
                <a:cs typeface="Afacad Flux SemiBold"/>
                <a:sym typeface="Afacad Flux SemiBold"/>
              </a:defRPr>
            </a:lvl1pPr>
            <a:lvl2pPr lvl="1">
              <a:spcBef>
                <a:spcPts val="60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86" name="Google Shape;86;p17"/>
          <p:cNvSpPr txBox="1"/>
          <p:nvPr>
            <p:ph idx="4" type="subTitle"/>
          </p:nvPr>
        </p:nvSpPr>
        <p:spPr>
          <a:xfrm>
            <a:off x="6908075" y="2137575"/>
            <a:ext cx="2236200" cy="2542200"/>
          </a:xfrm>
          <a:prstGeom prst="rect">
            <a:avLst/>
          </a:prstGeom>
          <a:noFill/>
        </p:spPr>
        <p:txBody>
          <a:bodyPr anchorCtr="0" anchor="t" bIns="182875" lIns="182875" spcFirstLastPara="1" rIns="182875" wrap="square" tIns="0">
            <a:normAutofit/>
          </a:bodyPr>
          <a:lstStyle>
            <a:lvl1pPr indent="0" lvl="0" marL="228600" marR="88257">
              <a:spcBef>
                <a:spcPts val="0"/>
              </a:spcBef>
              <a:spcAft>
                <a:spcPts val="0"/>
              </a:spcAft>
              <a:buNone/>
              <a:defRPr sz="1200">
                <a:latin typeface="Afacad Flux SemiBold"/>
                <a:ea typeface="Afacad Flux SemiBold"/>
                <a:cs typeface="Afacad Flux SemiBold"/>
                <a:sym typeface="Afacad Flux SemiBold"/>
              </a:defRPr>
            </a:lvl1pPr>
            <a:lvl2pPr lvl="1">
              <a:spcBef>
                <a:spcPts val="60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_1_1_1_1_2">
    <p:spTree>
      <p:nvGrpSpPr>
        <p:cNvPr id="87" name="Shape 87"/>
        <p:cNvGrpSpPr/>
        <p:nvPr/>
      </p:nvGrpSpPr>
      <p:grpSpPr>
        <a:xfrm>
          <a:off x="0" y="0"/>
          <a:ext cx="0" cy="0"/>
          <a:chOff x="0" y="0"/>
          <a:chExt cx="0" cy="0"/>
        </a:xfrm>
      </p:grpSpPr>
      <p:sp>
        <p:nvSpPr>
          <p:cNvPr id="88" name="Google Shape;88;p18"/>
          <p:cNvSpPr txBox="1"/>
          <p:nvPr>
            <p:ph type="title"/>
          </p:nvPr>
        </p:nvSpPr>
        <p:spPr>
          <a:xfrm>
            <a:off x="228600" y="2063500"/>
            <a:ext cx="8333100" cy="2656500"/>
          </a:xfrm>
          <a:prstGeom prst="rect">
            <a:avLst/>
          </a:prstGeom>
        </p:spPr>
        <p:txBody>
          <a:bodyPr anchorCtr="0" anchor="b" bIns="0" lIns="0" spcFirstLastPara="1" rIns="0" wrap="square" tIns="0">
            <a:noAutofit/>
          </a:bodyPr>
          <a:lstStyle>
            <a:lvl1pPr lvl="0">
              <a:spcBef>
                <a:spcPts val="0"/>
              </a:spcBef>
              <a:spcAft>
                <a:spcPts val="0"/>
              </a:spcAft>
              <a:buNone/>
              <a:defRPr b="0" sz="4800">
                <a:latin typeface="Afacad Flux Medium"/>
                <a:ea typeface="Afacad Flux Medium"/>
                <a:cs typeface="Afacad Flux Medium"/>
                <a:sym typeface="Afacad Flux Medium"/>
              </a:defRPr>
            </a:lvl1pPr>
            <a:lvl2pPr lvl="1">
              <a:spcBef>
                <a:spcPts val="0"/>
              </a:spcBef>
              <a:spcAft>
                <a:spcPts val="0"/>
              </a:spcAft>
              <a:buNone/>
              <a:defRPr b="0" sz="4800">
                <a:latin typeface="Afacad Flux Medium"/>
                <a:ea typeface="Afacad Flux Medium"/>
                <a:cs typeface="Afacad Flux Medium"/>
                <a:sym typeface="Afacad Flux Medium"/>
              </a:defRPr>
            </a:lvl2pPr>
            <a:lvl3pPr lvl="2">
              <a:spcBef>
                <a:spcPts val="0"/>
              </a:spcBef>
              <a:spcAft>
                <a:spcPts val="0"/>
              </a:spcAft>
              <a:buNone/>
              <a:defRPr b="0" sz="4800">
                <a:latin typeface="Afacad Flux Medium"/>
                <a:ea typeface="Afacad Flux Medium"/>
                <a:cs typeface="Afacad Flux Medium"/>
                <a:sym typeface="Afacad Flux Medium"/>
              </a:defRPr>
            </a:lvl3pPr>
            <a:lvl4pPr lvl="3">
              <a:spcBef>
                <a:spcPts val="0"/>
              </a:spcBef>
              <a:spcAft>
                <a:spcPts val="0"/>
              </a:spcAft>
              <a:buNone/>
              <a:defRPr b="0" sz="4800">
                <a:latin typeface="Afacad Flux Medium"/>
                <a:ea typeface="Afacad Flux Medium"/>
                <a:cs typeface="Afacad Flux Medium"/>
                <a:sym typeface="Afacad Flux Medium"/>
              </a:defRPr>
            </a:lvl4pPr>
            <a:lvl5pPr lvl="4">
              <a:spcBef>
                <a:spcPts val="0"/>
              </a:spcBef>
              <a:spcAft>
                <a:spcPts val="0"/>
              </a:spcAft>
              <a:buNone/>
              <a:defRPr b="0" sz="4800">
                <a:latin typeface="Afacad Flux Medium"/>
                <a:ea typeface="Afacad Flux Medium"/>
                <a:cs typeface="Afacad Flux Medium"/>
                <a:sym typeface="Afacad Flux Medium"/>
              </a:defRPr>
            </a:lvl5pPr>
            <a:lvl6pPr lvl="5">
              <a:spcBef>
                <a:spcPts val="0"/>
              </a:spcBef>
              <a:spcAft>
                <a:spcPts val="0"/>
              </a:spcAft>
              <a:buNone/>
              <a:defRPr b="0" sz="4800">
                <a:latin typeface="Afacad Flux Medium"/>
                <a:ea typeface="Afacad Flux Medium"/>
                <a:cs typeface="Afacad Flux Medium"/>
                <a:sym typeface="Afacad Flux Medium"/>
              </a:defRPr>
            </a:lvl6pPr>
            <a:lvl7pPr lvl="6">
              <a:spcBef>
                <a:spcPts val="0"/>
              </a:spcBef>
              <a:spcAft>
                <a:spcPts val="0"/>
              </a:spcAft>
              <a:buNone/>
              <a:defRPr b="0" sz="4800">
                <a:latin typeface="Afacad Flux Medium"/>
                <a:ea typeface="Afacad Flux Medium"/>
                <a:cs typeface="Afacad Flux Medium"/>
                <a:sym typeface="Afacad Flux Medium"/>
              </a:defRPr>
            </a:lvl7pPr>
            <a:lvl8pPr lvl="7">
              <a:spcBef>
                <a:spcPts val="0"/>
              </a:spcBef>
              <a:spcAft>
                <a:spcPts val="0"/>
              </a:spcAft>
              <a:buNone/>
              <a:defRPr b="0" sz="4800">
                <a:latin typeface="Afacad Flux Medium"/>
                <a:ea typeface="Afacad Flux Medium"/>
                <a:cs typeface="Afacad Flux Medium"/>
                <a:sym typeface="Afacad Flux Medium"/>
              </a:defRPr>
            </a:lvl8pPr>
            <a:lvl9pPr lvl="8">
              <a:spcBef>
                <a:spcPts val="0"/>
              </a:spcBef>
              <a:spcAft>
                <a:spcPts val="0"/>
              </a:spcAft>
              <a:buNone/>
              <a:defRPr b="0" sz="4800">
                <a:latin typeface="Afacad Flux Medium"/>
                <a:ea typeface="Afacad Flux Medium"/>
                <a:cs typeface="Afacad Flux Medium"/>
                <a:sym typeface="Afacad Flux Medium"/>
              </a:defRPr>
            </a:lvl9pPr>
          </a:lstStyle>
          <a:p/>
        </p:txBody>
      </p:sp>
      <p:sp>
        <p:nvSpPr>
          <p:cNvPr id="89" name="Google Shape;89;p18"/>
          <p:cNvSpPr txBox="1"/>
          <p:nvPr>
            <p:ph idx="2" type="title"/>
          </p:nvPr>
        </p:nvSpPr>
        <p:spPr>
          <a:xfrm>
            <a:off x="7673150" y="394400"/>
            <a:ext cx="1193700" cy="3165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900">
                <a:latin typeface="Afacad Flux Medium"/>
                <a:ea typeface="Afacad Flux Medium"/>
                <a:cs typeface="Afacad Flux Medium"/>
                <a:sym typeface="Afacad Flux Medium"/>
              </a:defRPr>
            </a:lvl1pPr>
            <a:lvl2pPr lvl="1" algn="ctr">
              <a:lnSpc>
                <a:spcPct val="115000"/>
              </a:lnSpc>
              <a:spcBef>
                <a:spcPts val="200"/>
              </a:spcBef>
              <a:spcAft>
                <a:spcPts val="0"/>
              </a:spcAft>
              <a:buNone/>
              <a:defRPr sz="1700"/>
            </a:lvl2pPr>
            <a:lvl3pPr lvl="2" algn="ctr">
              <a:lnSpc>
                <a:spcPct val="115000"/>
              </a:lnSpc>
              <a:spcBef>
                <a:spcPts val="0"/>
              </a:spcBef>
              <a:spcAft>
                <a:spcPts val="0"/>
              </a:spcAft>
              <a:buNone/>
              <a:defRPr sz="1700"/>
            </a:lvl3pPr>
            <a:lvl4pPr lvl="3" algn="ctr">
              <a:lnSpc>
                <a:spcPct val="115000"/>
              </a:lnSpc>
              <a:spcBef>
                <a:spcPts val="0"/>
              </a:spcBef>
              <a:spcAft>
                <a:spcPts val="0"/>
              </a:spcAft>
              <a:buNone/>
              <a:defRPr sz="1700"/>
            </a:lvl4pPr>
            <a:lvl5pPr lvl="4" algn="ctr">
              <a:lnSpc>
                <a:spcPct val="115000"/>
              </a:lnSpc>
              <a:spcBef>
                <a:spcPts val="0"/>
              </a:spcBef>
              <a:spcAft>
                <a:spcPts val="0"/>
              </a:spcAft>
              <a:buNone/>
              <a:defRPr sz="1700"/>
            </a:lvl5pPr>
            <a:lvl6pPr lvl="5" algn="ctr">
              <a:lnSpc>
                <a:spcPct val="115000"/>
              </a:lnSpc>
              <a:spcBef>
                <a:spcPts val="0"/>
              </a:spcBef>
              <a:spcAft>
                <a:spcPts val="0"/>
              </a:spcAft>
              <a:buNone/>
              <a:defRPr sz="1700"/>
            </a:lvl6pPr>
            <a:lvl7pPr lvl="6" algn="ctr">
              <a:lnSpc>
                <a:spcPct val="115000"/>
              </a:lnSpc>
              <a:spcBef>
                <a:spcPts val="0"/>
              </a:spcBef>
              <a:spcAft>
                <a:spcPts val="0"/>
              </a:spcAft>
              <a:buNone/>
              <a:defRPr sz="1700"/>
            </a:lvl7pPr>
            <a:lvl8pPr lvl="7" algn="ctr">
              <a:lnSpc>
                <a:spcPct val="115000"/>
              </a:lnSpc>
              <a:spcBef>
                <a:spcPts val="0"/>
              </a:spcBef>
              <a:spcAft>
                <a:spcPts val="0"/>
              </a:spcAft>
              <a:buNone/>
              <a:defRPr sz="1700"/>
            </a:lvl8pPr>
            <a:lvl9pPr lvl="8" algn="ctr">
              <a:lnSpc>
                <a:spcPct val="115000"/>
              </a:lnSpc>
              <a:spcBef>
                <a:spcPts val="0"/>
              </a:spcBef>
              <a:spcAft>
                <a:spcPts val="0"/>
              </a:spcAft>
              <a:buNone/>
              <a:defRPr sz="17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ALT 1">
  <p:cSld name="BLANK_1_1_1_1_1_1_2_1">
    <p:spTree>
      <p:nvGrpSpPr>
        <p:cNvPr id="90" name="Shape 90"/>
        <p:cNvGrpSpPr/>
        <p:nvPr/>
      </p:nvGrpSpPr>
      <p:grpSpPr>
        <a:xfrm>
          <a:off x="0" y="0"/>
          <a:ext cx="0" cy="0"/>
          <a:chOff x="0" y="0"/>
          <a:chExt cx="0" cy="0"/>
        </a:xfrm>
      </p:grpSpPr>
      <p:sp>
        <p:nvSpPr>
          <p:cNvPr id="91" name="Google Shape;91;p19"/>
          <p:cNvSpPr/>
          <p:nvPr/>
        </p:nvSpPr>
        <p:spPr>
          <a:xfrm rot="-5400000">
            <a:off x="4127625" y="2902800"/>
            <a:ext cx="3093600" cy="13878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a:solidFill>
                <a:schemeClr val="lt1"/>
              </a:solidFill>
              <a:latin typeface="Afacad Flux"/>
              <a:ea typeface="Afacad Flux"/>
              <a:cs typeface="Afacad Flux"/>
              <a:sym typeface="Afacad Flux"/>
            </a:endParaRPr>
          </a:p>
        </p:txBody>
      </p:sp>
      <p:sp>
        <p:nvSpPr>
          <p:cNvPr id="92" name="Google Shape;92;p19"/>
          <p:cNvSpPr/>
          <p:nvPr/>
        </p:nvSpPr>
        <p:spPr>
          <a:xfrm rot="-5400000">
            <a:off x="5515450" y="2902800"/>
            <a:ext cx="3093600" cy="13878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a:solidFill>
                <a:schemeClr val="lt1"/>
              </a:solidFill>
              <a:latin typeface="Afacad Flux"/>
              <a:ea typeface="Afacad Flux"/>
              <a:cs typeface="Afacad Flux"/>
              <a:sym typeface="Afacad Flux"/>
            </a:endParaRPr>
          </a:p>
        </p:txBody>
      </p:sp>
      <p:sp>
        <p:nvSpPr>
          <p:cNvPr id="93" name="Google Shape;93;p19"/>
          <p:cNvSpPr/>
          <p:nvPr/>
        </p:nvSpPr>
        <p:spPr>
          <a:xfrm rot="-2220703">
            <a:off x="-226496" y="2528351"/>
            <a:ext cx="4023732" cy="1997707"/>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a:solidFill>
                <a:schemeClr val="lt1"/>
              </a:solidFill>
              <a:latin typeface="Afacad Flux"/>
              <a:ea typeface="Afacad Flux"/>
              <a:cs typeface="Afacad Flux"/>
              <a:sym typeface="Afacad Flux"/>
            </a:endParaRPr>
          </a:p>
        </p:txBody>
      </p:sp>
      <p:sp>
        <p:nvSpPr>
          <p:cNvPr id="94" name="Google Shape;94;p19"/>
          <p:cNvSpPr/>
          <p:nvPr/>
        </p:nvSpPr>
        <p:spPr>
          <a:xfrm>
            <a:off x="7060250" y="0"/>
            <a:ext cx="2083800" cy="2086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Afacad Flux"/>
              <a:ea typeface="Afacad Flux"/>
              <a:cs typeface="Afacad Flux"/>
              <a:sym typeface="Afacad Flux"/>
            </a:endParaRPr>
          </a:p>
        </p:txBody>
      </p:sp>
      <p:sp>
        <p:nvSpPr>
          <p:cNvPr id="95" name="Google Shape;95;p19"/>
          <p:cNvSpPr txBox="1"/>
          <p:nvPr>
            <p:ph type="title"/>
          </p:nvPr>
        </p:nvSpPr>
        <p:spPr>
          <a:xfrm>
            <a:off x="137160" y="228600"/>
            <a:ext cx="6480300" cy="1409400"/>
          </a:xfrm>
          <a:prstGeom prst="rect">
            <a:avLst/>
          </a:prstGeom>
        </p:spPr>
        <p:txBody>
          <a:bodyPr anchorCtr="0" anchor="t" bIns="91425" lIns="91425" spcFirstLastPara="1" rIns="91425" wrap="square" tIns="91425">
            <a:noAutofit/>
          </a:bodyPr>
          <a:lstStyle>
            <a:lvl1pPr lvl="0">
              <a:spcBef>
                <a:spcPts val="0"/>
              </a:spcBef>
              <a:spcAft>
                <a:spcPts val="0"/>
              </a:spcAft>
              <a:buNone/>
              <a:defRPr sz="3900"/>
            </a:lvl1pPr>
            <a:lvl2pPr lvl="1">
              <a:spcBef>
                <a:spcPts val="0"/>
              </a:spcBef>
              <a:spcAft>
                <a:spcPts val="0"/>
              </a:spcAft>
              <a:buNone/>
              <a:defRPr b="0" sz="3900">
                <a:latin typeface="Afacad Flux SemiBold"/>
                <a:ea typeface="Afacad Flux SemiBold"/>
                <a:cs typeface="Afacad Flux SemiBold"/>
                <a:sym typeface="Afacad Flux SemiBold"/>
              </a:defRPr>
            </a:lvl2pPr>
            <a:lvl3pPr lvl="2">
              <a:spcBef>
                <a:spcPts val="0"/>
              </a:spcBef>
              <a:spcAft>
                <a:spcPts val="0"/>
              </a:spcAft>
              <a:buNone/>
              <a:defRPr b="0" sz="3900">
                <a:latin typeface="Afacad Flux SemiBold"/>
                <a:ea typeface="Afacad Flux SemiBold"/>
                <a:cs typeface="Afacad Flux SemiBold"/>
                <a:sym typeface="Afacad Flux SemiBold"/>
              </a:defRPr>
            </a:lvl3pPr>
            <a:lvl4pPr lvl="3">
              <a:spcBef>
                <a:spcPts val="0"/>
              </a:spcBef>
              <a:spcAft>
                <a:spcPts val="0"/>
              </a:spcAft>
              <a:buNone/>
              <a:defRPr b="0" sz="3900">
                <a:latin typeface="Afacad Flux SemiBold"/>
                <a:ea typeface="Afacad Flux SemiBold"/>
                <a:cs typeface="Afacad Flux SemiBold"/>
                <a:sym typeface="Afacad Flux SemiBold"/>
              </a:defRPr>
            </a:lvl4pPr>
            <a:lvl5pPr lvl="4">
              <a:spcBef>
                <a:spcPts val="0"/>
              </a:spcBef>
              <a:spcAft>
                <a:spcPts val="0"/>
              </a:spcAft>
              <a:buNone/>
              <a:defRPr b="0" sz="3900">
                <a:latin typeface="Afacad Flux SemiBold"/>
                <a:ea typeface="Afacad Flux SemiBold"/>
                <a:cs typeface="Afacad Flux SemiBold"/>
                <a:sym typeface="Afacad Flux SemiBold"/>
              </a:defRPr>
            </a:lvl5pPr>
            <a:lvl6pPr lvl="5">
              <a:spcBef>
                <a:spcPts val="0"/>
              </a:spcBef>
              <a:spcAft>
                <a:spcPts val="0"/>
              </a:spcAft>
              <a:buNone/>
              <a:defRPr b="0" sz="3900">
                <a:latin typeface="Afacad Flux SemiBold"/>
                <a:ea typeface="Afacad Flux SemiBold"/>
                <a:cs typeface="Afacad Flux SemiBold"/>
                <a:sym typeface="Afacad Flux SemiBold"/>
              </a:defRPr>
            </a:lvl6pPr>
            <a:lvl7pPr lvl="6">
              <a:spcBef>
                <a:spcPts val="0"/>
              </a:spcBef>
              <a:spcAft>
                <a:spcPts val="0"/>
              </a:spcAft>
              <a:buNone/>
              <a:defRPr b="0" sz="3900">
                <a:latin typeface="Afacad Flux SemiBold"/>
                <a:ea typeface="Afacad Flux SemiBold"/>
                <a:cs typeface="Afacad Flux SemiBold"/>
                <a:sym typeface="Afacad Flux SemiBold"/>
              </a:defRPr>
            </a:lvl7pPr>
            <a:lvl8pPr lvl="7">
              <a:spcBef>
                <a:spcPts val="0"/>
              </a:spcBef>
              <a:spcAft>
                <a:spcPts val="0"/>
              </a:spcAft>
              <a:buNone/>
              <a:defRPr b="0" sz="3900">
                <a:latin typeface="Afacad Flux SemiBold"/>
                <a:ea typeface="Afacad Flux SemiBold"/>
                <a:cs typeface="Afacad Flux SemiBold"/>
                <a:sym typeface="Afacad Flux SemiBold"/>
              </a:defRPr>
            </a:lvl8pPr>
            <a:lvl9pPr lvl="8">
              <a:spcBef>
                <a:spcPts val="0"/>
              </a:spcBef>
              <a:spcAft>
                <a:spcPts val="0"/>
              </a:spcAft>
              <a:buNone/>
              <a:defRPr b="0" sz="3900">
                <a:latin typeface="Afacad Flux SemiBold"/>
                <a:ea typeface="Afacad Flux SemiBold"/>
                <a:cs typeface="Afacad Flux SemiBold"/>
                <a:sym typeface="Afacad Flux SemiBold"/>
              </a:defRPr>
            </a:lvl9pPr>
          </a:lstStyle>
          <a:p/>
        </p:txBody>
      </p:sp>
      <p:sp>
        <p:nvSpPr>
          <p:cNvPr id="96" name="Google Shape;96;p19"/>
          <p:cNvSpPr/>
          <p:nvPr/>
        </p:nvSpPr>
        <p:spPr>
          <a:xfrm rot="-5400000">
            <a:off x="2739800" y="2902800"/>
            <a:ext cx="3093600" cy="13878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a:solidFill>
                <a:schemeClr val="lt1"/>
              </a:solidFill>
              <a:latin typeface="Afacad Flux"/>
              <a:ea typeface="Afacad Flux"/>
              <a:cs typeface="Afacad Flux"/>
              <a:sym typeface="Afacad Flux"/>
            </a:endParaRPr>
          </a:p>
        </p:txBody>
      </p:sp>
      <p:sp>
        <p:nvSpPr>
          <p:cNvPr id="97" name="Google Shape;97;p19"/>
          <p:cNvSpPr/>
          <p:nvPr/>
        </p:nvSpPr>
        <p:spPr>
          <a:xfrm rot="-5400000">
            <a:off x="6903275" y="2902800"/>
            <a:ext cx="3093600" cy="13878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a:solidFill>
                <a:schemeClr val="lt1"/>
              </a:solidFill>
              <a:latin typeface="Afacad Flux"/>
              <a:ea typeface="Afacad Flux"/>
              <a:cs typeface="Afacad Flux"/>
              <a:sym typeface="Afacad Flux"/>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ight cards">
  <p:cSld name="BLANK_1_1_1_1_1_1_2_1_1">
    <p:spTree>
      <p:nvGrpSpPr>
        <p:cNvPr id="98" name="Shape 98"/>
        <p:cNvGrpSpPr/>
        <p:nvPr/>
      </p:nvGrpSpPr>
      <p:grpSpPr>
        <a:xfrm>
          <a:off x="0" y="0"/>
          <a:ext cx="0" cy="0"/>
          <a:chOff x="0" y="0"/>
          <a:chExt cx="0" cy="0"/>
        </a:xfrm>
      </p:grpSpPr>
      <p:sp>
        <p:nvSpPr>
          <p:cNvPr id="99" name="Google Shape;99;p20"/>
          <p:cNvSpPr txBox="1"/>
          <p:nvPr>
            <p:ph type="title"/>
          </p:nvPr>
        </p:nvSpPr>
        <p:spPr>
          <a:xfrm>
            <a:off x="137150" y="228600"/>
            <a:ext cx="6480300" cy="818700"/>
          </a:xfrm>
          <a:prstGeom prst="rect">
            <a:avLst/>
          </a:prstGeom>
        </p:spPr>
        <p:txBody>
          <a:bodyPr anchorCtr="0" anchor="t" bIns="91425" lIns="91425" spcFirstLastPara="1" rIns="91425" wrap="square" tIns="91425">
            <a:noAutofit/>
          </a:bodyPr>
          <a:lstStyle>
            <a:lvl1pPr lvl="0">
              <a:spcBef>
                <a:spcPts val="0"/>
              </a:spcBef>
              <a:spcAft>
                <a:spcPts val="0"/>
              </a:spcAft>
              <a:buNone/>
              <a:defRPr sz="3900"/>
            </a:lvl1pPr>
            <a:lvl2pPr lvl="1">
              <a:spcBef>
                <a:spcPts val="0"/>
              </a:spcBef>
              <a:spcAft>
                <a:spcPts val="0"/>
              </a:spcAft>
              <a:buNone/>
              <a:defRPr b="0" sz="3900">
                <a:latin typeface="Afacad Flux SemiBold"/>
                <a:ea typeface="Afacad Flux SemiBold"/>
                <a:cs typeface="Afacad Flux SemiBold"/>
                <a:sym typeface="Afacad Flux SemiBold"/>
              </a:defRPr>
            </a:lvl2pPr>
            <a:lvl3pPr lvl="2">
              <a:spcBef>
                <a:spcPts val="0"/>
              </a:spcBef>
              <a:spcAft>
                <a:spcPts val="0"/>
              </a:spcAft>
              <a:buNone/>
              <a:defRPr b="0" sz="3900">
                <a:latin typeface="Afacad Flux SemiBold"/>
                <a:ea typeface="Afacad Flux SemiBold"/>
                <a:cs typeface="Afacad Flux SemiBold"/>
                <a:sym typeface="Afacad Flux SemiBold"/>
              </a:defRPr>
            </a:lvl3pPr>
            <a:lvl4pPr lvl="3">
              <a:spcBef>
                <a:spcPts val="0"/>
              </a:spcBef>
              <a:spcAft>
                <a:spcPts val="0"/>
              </a:spcAft>
              <a:buNone/>
              <a:defRPr b="0" sz="3900">
                <a:latin typeface="Afacad Flux SemiBold"/>
                <a:ea typeface="Afacad Flux SemiBold"/>
                <a:cs typeface="Afacad Flux SemiBold"/>
                <a:sym typeface="Afacad Flux SemiBold"/>
              </a:defRPr>
            </a:lvl4pPr>
            <a:lvl5pPr lvl="4">
              <a:spcBef>
                <a:spcPts val="0"/>
              </a:spcBef>
              <a:spcAft>
                <a:spcPts val="0"/>
              </a:spcAft>
              <a:buNone/>
              <a:defRPr b="0" sz="3900">
                <a:latin typeface="Afacad Flux SemiBold"/>
                <a:ea typeface="Afacad Flux SemiBold"/>
                <a:cs typeface="Afacad Flux SemiBold"/>
                <a:sym typeface="Afacad Flux SemiBold"/>
              </a:defRPr>
            </a:lvl5pPr>
            <a:lvl6pPr lvl="5">
              <a:spcBef>
                <a:spcPts val="0"/>
              </a:spcBef>
              <a:spcAft>
                <a:spcPts val="0"/>
              </a:spcAft>
              <a:buNone/>
              <a:defRPr b="0" sz="3900">
                <a:latin typeface="Afacad Flux SemiBold"/>
                <a:ea typeface="Afacad Flux SemiBold"/>
                <a:cs typeface="Afacad Flux SemiBold"/>
                <a:sym typeface="Afacad Flux SemiBold"/>
              </a:defRPr>
            </a:lvl6pPr>
            <a:lvl7pPr lvl="6">
              <a:spcBef>
                <a:spcPts val="0"/>
              </a:spcBef>
              <a:spcAft>
                <a:spcPts val="0"/>
              </a:spcAft>
              <a:buNone/>
              <a:defRPr b="0" sz="3900">
                <a:latin typeface="Afacad Flux SemiBold"/>
                <a:ea typeface="Afacad Flux SemiBold"/>
                <a:cs typeface="Afacad Flux SemiBold"/>
                <a:sym typeface="Afacad Flux SemiBold"/>
              </a:defRPr>
            </a:lvl7pPr>
            <a:lvl8pPr lvl="7">
              <a:spcBef>
                <a:spcPts val="0"/>
              </a:spcBef>
              <a:spcAft>
                <a:spcPts val="0"/>
              </a:spcAft>
              <a:buNone/>
              <a:defRPr b="0" sz="3900">
                <a:latin typeface="Afacad Flux SemiBold"/>
                <a:ea typeface="Afacad Flux SemiBold"/>
                <a:cs typeface="Afacad Flux SemiBold"/>
                <a:sym typeface="Afacad Flux SemiBold"/>
              </a:defRPr>
            </a:lvl8pPr>
            <a:lvl9pPr lvl="8">
              <a:spcBef>
                <a:spcPts val="0"/>
              </a:spcBef>
              <a:spcAft>
                <a:spcPts val="0"/>
              </a:spcAft>
              <a:buNone/>
              <a:defRPr b="0" sz="3900">
                <a:latin typeface="Afacad Flux SemiBold"/>
                <a:ea typeface="Afacad Flux SemiBold"/>
                <a:cs typeface="Afacad Flux SemiBold"/>
                <a:sym typeface="Afacad Flux SemiBold"/>
              </a:defRPr>
            </a:lvl9pPr>
          </a:lstStyle>
          <a:p/>
        </p:txBody>
      </p:sp>
      <p:sp>
        <p:nvSpPr>
          <p:cNvPr id="100" name="Google Shape;100;p20"/>
          <p:cNvSpPr txBox="1"/>
          <p:nvPr>
            <p:ph idx="1" type="subTitle"/>
          </p:nvPr>
        </p:nvSpPr>
        <p:spPr>
          <a:xfrm>
            <a:off x="432650" y="1604000"/>
            <a:ext cx="1711800" cy="160800"/>
          </a:xfrm>
          <a:prstGeom prst="rect">
            <a:avLst/>
          </a:prstGeom>
        </p:spPr>
        <p:txBody>
          <a:bodyPr anchorCtr="0" anchor="ctr" bIns="0" lIns="0" spcFirstLastPara="1" rIns="0" wrap="square" tIns="0">
            <a:spAutoFit/>
          </a:bodyPr>
          <a:lstStyle>
            <a:lvl1pPr lvl="0">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1pPr>
            <a:lvl2pPr lvl="1">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2pPr>
            <a:lvl3pPr lvl="2">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3pPr>
            <a:lvl4pPr lvl="3">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4pPr>
            <a:lvl5pPr lvl="4">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5pPr>
            <a:lvl6pPr lvl="5">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6pPr>
            <a:lvl7pPr lvl="6">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7pPr>
            <a:lvl8pPr lvl="7">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8pPr>
            <a:lvl9pPr lvl="8">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9pPr>
          </a:lstStyle>
          <a:p/>
        </p:txBody>
      </p:sp>
      <p:sp>
        <p:nvSpPr>
          <p:cNvPr id="101" name="Google Shape;101;p20"/>
          <p:cNvSpPr txBox="1"/>
          <p:nvPr>
            <p:ph idx="2" type="body"/>
          </p:nvPr>
        </p:nvSpPr>
        <p:spPr>
          <a:xfrm>
            <a:off x="432650" y="1811750"/>
            <a:ext cx="1711800" cy="818700"/>
          </a:xfrm>
          <a:prstGeom prst="rect">
            <a:avLst/>
          </a:prstGeom>
        </p:spPr>
        <p:txBody>
          <a:bodyPr anchorCtr="0" anchor="t" bIns="0" lIns="0" spcFirstLastPara="1" rIns="0" wrap="square" tIns="0">
            <a:sp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800"/>
              </a:spcBef>
              <a:spcAft>
                <a:spcPts val="0"/>
              </a:spcAft>
              <a:buSzPts val="1000"/>
              <a:buChar char="○"/>
              <a:defRPr sz="1000"/>
            </a:lvl2pPr>
            <a:lvl3pPr indent="-292100" lvl="2" marL="1371600">
              <a:lnSpc>
                <a:spcPct val="100000"/>
              </a:lnSpc>
              <a:spcBef>
                <a:spcPts val="800"/>
              </a:spcBef>
              <a:spcAft>
                <a:spcPts val="0"/>
              </a:spcAft>
              <a:buSzPts val="1000"/>
              <a:buChar char="■"/>
              <a:defRPr sz="1000"/>
            </a:lvl3pPr>
            <a:lvl4pPr indent="-292100" lvl="3" marL="1828800">
              <a:lnSpc>
                <a:spcPct val="100000"/>
              </a:lnSpc>
              <a:spcBef>
                <a:spcPts val="800"/>
              </a:spcBef>
              <a:spcAft>
                <a:spcPts val="0"/>
              </a:spcAft>
              <a:buSzPts val="1000"/>
              <a:buChar char="●"/>
              <a:defRPr sz="1000"/>
            </a:lvl4pPr>
            <a:lvl5pPr indent="-292100" lvl="4" marL="2286000">
              <a:lnSpc>
                <a:spcPct val="100000"/>
              </a:lnSpc>
              <a:spcBef>
                <a:spcPts val="800"/>
              </a:spcBef>
              <a:spcAft>
                <a:spcPts val="0"/>
              </a:spcAft>
              <a:buSzPts val="1000"/>
              <a:buChar char="○"/>
              <a:defRPr sz="1000"/>
            </a:lvl5pPr>
            <a:lvl6pPr indent="-292100" lvl="5" marL="2743200">
              <a:lnSpc>
                <a:spcPct val="100000"/>
              </a:lnSpc>
              <a:spcBef>
                <a:spcPts val="800"/>
              </a:spcBef>
              <a:spcAft>
                <a:spcPts val="0"/>
              </a:spcAft>
              <a:buSzPts val="1000"/>
              <a:buChar char="■"/>
              <a:defRPr sz="1000"/>
            </a:lvl6pPr>
            <a:lvl7pPr indent="-292100" lvl="6" marL="3200400">
              <a:lnSpc>
                <a:spcPct val="100000"/>
              </a:lnSpc>
              <a:spcBef>
                <a:spcPts val="800"/>
              </a:spcBef>
              <a:spcAft>
                <a:spcPts val="0"/>
              </a:spcAft>
              <a:buSzPts val="1000"/>
              <a:buChar char="●"/>
              <a:defRPr sz="1000"/>
            </a:lvl7pPr>
            <a:lvl8pPr indent="-292100" lvl="7" marL="3657600">
              <a:lnSpc>
                <a:spcPct val="100000"/>
              </a:lnSpc>
              <a:spcBef>
                <a:spcPts val="800"/>
              </a:spcBef>
              <a:spcAft>
                <a:spcPts val="0"/>
              </a:spcAft>
              <a:buSzPts val="1000"/>
              <a:buChar char="○"/>
              <a:defRPr sz="1000"/>
            </a:lvl8pPr>
            <a:lvl9pPr indent="-292100" lvl="8" marL="4114800">
              <a:lnSpc>
                <a:spcPct val="100000"/>
              </a:lnSpc>
              <a:spcBef>
                <a:spcPts val="800"/>
              </a:spcBef>
              <a:spcAft>
                <a:spcPts val="800"/>
              </a:spcAft>
              <a:buSzPts val="1000"/>
              <a:buChar char="■"/>
              <a:defRPr sz="1000"/>
            </a:lvl9pPr>
          </a:lstStyle>
          <a:p/>
        </p:txBody>
      </p:sp>
      <p:sp>
        <p:nvSpPr>
          <p:cNvPr id="102" name="Google Shape;102;p20"/>
          <p:cNvSpPr txBox="1"/>
          <p:nvPr>
            <p:ph idx="3" type="subTitle"/>
          </p:nvPr>
        </p:nvSpPr>
        <p:spPr>
          <a:xfrm>
            <a:off x="438875" y="3449150"/>
            <a:ext cx="1711800" cy="160800"/>
          </a:xfrm>
          <a:prstGeom prst="rect">
            <a:avLst/>
          </a:prstGeom>
        </p:spPr>
        <p:txBody>
          <a:bodyPr anchorCtr="0" anchor="ctr" bIns="0" lIns="0" spcFirstLastPara="1" rIns="0" wrap="square" tIns="0">
            <a:spAutoFit/>
          </a:bodyPr>
          <a:lstStyle>
            <a:lvl1pPr lvl="0">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1pPr>
            <a:lvl2pPr lvl="1">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2pPr>
            <a:lvl3pPr lvl="2">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3pPr>
            <a:lvl4pPr lvl="3">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4pPr>
            <a:lvl5pPr lvl="4">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5pPr>
            <a:lvl6pPr lvl="5">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6pPr>
            <a:lvl7pPr lvl="6">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7pPr>
            <a:lvl8pPr lvl="7">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8pPr>
            <a:lvl9pPr lvl="8">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9pPr>
          </a:lstStyle>
          <a:p/>
        </p:txBody>
      </p:sp>
      <p:sp>
        <p:nvSpPr>
          <p:cNvPr id="103" name="Google Shape;103;p20"/>
          <p:cNvSpPr txBox="1"/>
          <p:nvPr>
            <p:ph idx="4" type="body"/>
          </p:nvPr>
        </p:nvSpPr>
        <p:spPr>
          <a:xfrm>
            <a:off x="438875" y="3656900"/>
            <a:ext cx="1711800" cy="8187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Afacad Flux"/>
              <a:buChar char="●"/>
              <a:defRPr sz="1000"/>
            </a:lvl1pPr>
            <a:lvl2pPr indent="-292100" lvl="1" marL="914400">
              <a:spcBef>
                <a:spcPts val="800"/>
              </a:spcBef>
              <a:spcAft>
                <a:spcPts val="0"/>
              </a:spcAft>
              <a:buClr>
                <a:schemeClr val="lt1"/>
              </a:buClr>
              <a:buSzPts val="1000"/>
              <a:buFont typeface="Afacad Flux"/>
              <a:buChar char="○"/>
              <a:defRPr sz="1000"/>
            </a:lvl2pPr>
            <a:lvl3pPr indent="-292100" lvl="2" marL="1371600">
              <a:spcBef>
                <a:spcPts val="800"/>
              </a:spcBef>
              <a:spcAft>
                <a:spcPts val="0"/>
              </a:spcAft>
              <a:buClr>
                <a:schemeClr val="lt1"/>
              </a:buClr>
              <a:buSzPts val="1000"/>
              <a:buFont typeface="Afacad Flux"/>
              <a:buChar char="■"/>
              <a:defRPr sz="1000"/>
            </a:lvl3pPr>
            <a:lvl4pPr indent="-292100" lvl="3" marL="1828800">
              <a:spcBef>
                <a:spcPts val="800"/>
              </a:spcBef>
              <a:spcAft>
                <a:spcPts val="0"/>
              </a:spcAft>
              <a:buClr>
                <a:schemeClr val="lt1"/>
              </a:buClr>
              <a:buSzPts val="1000"/>
              <a:buFont typeface="Afacad Flux"/>
              <a:buChar char="●"/>
              <a:defRPr sz="1000"/>
            </a:lvl4pPr>
            <a:lvl5pPr indent="-292100" lvl="4" marL="2286000">
              <a:spcBef>
                <a:spcPts val="800"/>
              </a:spcBef>
              <a:spcAft>
                <a:spcPts val="0"/>
              </a:spcAft>
              <a:buClr>
                <a:schemeClr val="lt1"/>
              </a:buClr>
              <a:buSzPts val="1000"/>
              <a:buFont typeface="Afacad Flux"/>
              <a:buChar char="○"/>
              <a:defRPr sz="1000"/>
            </a:lvl5pPr>
            <a:lvl6pPr indent="-292100" lvl="5" marL="2743200">
              <a:spcBef>
                <a:spcPts val="800"/>
              </a:spcBef>
              <a:spcAft>
                <a:spcPts val="0"/>
              </a:spcAft>
              <a:buClr>
                <a:schemeClr val="lt1"/>
              </a:buClr>
              <a:buSzPts val="1000"/>
              <a:buFont typeface="Afacad Flux"/>
              <a:buChar char="■"/>
              <a:defRPr sz="1000"/>
            </a:lvl6pPr>
            <a:lvl7pPr indent="-292100" lvl="6" marL="3200400">
              <a:spcBef>
                <a:spcPts val="800"/>
              </a:spcBef>
              <a:spcAft>
                <a:spcPts val="0"/>
              </a:spcAft>
              <a:buClr>
                <a:schemeClr val="lt1"/>
              </a:buClr>
              <a:buSzPts val="1000"/>
              <a:buFont typeface="Afacad Flux"/>
              <a:buChar char="●"/>
              <a:defRPr sz="1000"/>
            </a:lvl7pPr>
            <a:lvl8pPr indent="-292100" lvl="7" marL="3657600">
              <a:spcBef>
                <a:spcPts val="800"/>
              </a:spcBef>
              <a:spcAft>
                <a:spcPts val="0"/>
              </a:spcAft>
              <a:buClr>
                <a:schemeClr val="lt1"/>
              </a:buClr>
              <a:buSzPts val="1000"/>
              <a:buFont typeface="Afacad Flux"/>
              <a:buChar char="○"/>
              <a:defRPr sz="1000"/>
            </a:lvl8pPr>
            <a:lvl9pPr indent="-292100" lvl="8" marL="4114800">
              <a:spcBef>
                <a:spcPts val="800"/>
              </a:spcBef>
              <a:spcAft>
                <a:spcPts val="800"/>
              </a:spcAft>
              <a:buClr>
                <a:schemeClr val="lt1"/>
              </a:buClr>
              <a:buSzPts val="1000"/>
              <a:buFont typeface="Afacad Flux"/>
              <a:buChar char="■"/>
              <a:defRPr sz="1000"/>
            </a:lvl9pPr>
          </a:lstStyle>
          <a:p/>
        </p:txBody>
      </p:sp>
      <p:sp>
        <p:nvSpPr>
          <p:cNvPr id="104" name="Google Shape;104;p20"/>
          <p:cNvSpPr txBox="1"/>
          <p:nvPr>
            <p:ph idx="5" type="subTitle"/>
          </p:nvPr>
        </p:nvSpPr>
        <p:spPr>
          <a:xfrm>
            <a:off x="2621613" y="1604000"/>
            <a:ext cx="1711800" cy="160800"/>
          </a:xfrm>
          <a:prstGeom prst="rect">
            <a:avLst/>
          </a:prstGeom>
        </p:spPr>
        <p:txBody>
          <a:bodyPr anchorCtr="0" anchor="ctr" bIns="0" lIns="0" spcFirstLastPara="1" rIns="0" wrap="square" tIns="0">
            <a:spAutoFit/>
          </a:bodyPr>
          <a:lstStyle>
            <a:lvl1pPr lvl="0">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1pPr>
            <a:lvl2pPr lvl="1">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2pPr>
            <a:lvl3pPr lvl="2">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3pPr>
            <a:lvl4pPr lvl="3">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4pPr>
            <a:lvl5pPr lvl="4">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5pPr>
            <a:lvl6pPr lvl="5">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6pPr>
            <a:lvl7pPr lvl="6">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7pPr>
            <a:lvl8pPr lvl="7">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8pPr>
            <a:lvl9pPr lvl="8">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9pPr>
          </a:lstStyle>
          <a:p/>
        </p:txBody>
      </p:sp>
      <p:sp>
        <p:nvSpPr>
          <p:cNvPr id="105" name="Google Shape;105;p20"/>
          <p:cNvSpPr txBox="1"/>
          <p:nvPr>
            <p:ph idx="6" type="body"/>
          </p:nvPr>
        </p:nvSpPr>
        <p:spPr>
          <a:xfrm>
            <a:off x="2621613" y="1811750"/>
            <a:ext cx="1711800" cy="8187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Afacad Flux"/>
              <a:buChar char="●"/>
              <a:defRPr sz="1000"/>
            </a:lvl1pPr>
            <a:lvl2pPr indent="-292100" lvl="1" marL="914400">
              <a:spcBef>
                <a:spcPts val="800"/>
              </a:spcBef>
              <a:spcAft>
                <a:spcPts val="0"/>
              </a:spcAft>
              <a:buClr>
                <a:schemeClr val="lt1"/>
              </a:buClr>
              <a:buSzPts val="1000"/>
              <a:buFont typeface="Afacad Flux"/>
              <a:buChar char="○"/>
              <a:defRPr sz="1000"/>
            </a:lvl2pPr>
            <a:lvl3pPr indent="-292100" lvl="2" marL="1371600">
              <a:spcBef>
                <a:spcPts val="800"/>
              </a:spcBef>
              <a:spcAft>
                <a:spcPts val="0"/>
              </a:spcAft>
              <a:buClr>
                <a:schemeClr val="lt1"/>
              </a:buClr>
              <a:buSzPts val="1000"/>
              <a:buFont typeface="Afacad Flux"/>
              <a:buChar char="■"/>
              <a:defRPr sz="1000"/>
            </a:lvl3pPr>
            <a:lvl4pPr indent="-292100" lvl="3" marL="1828800">
              <a:spcBef>
                <a:spcPts val="800"/>
              </a:spcBef>
              <a:spcAft>
                <a:spcPts val="0"/>
              </a:spcAft>
              <a:buClr>
                <a:schemeClr val="lt1"/>
              </a:buClr>
              <a:buSzPts val="1000"/>
              <a:buFont typeface="Afacad Flux"/>
              <a:buChar char="●"/>
              <a:defRPr sz="1000"/>
            </a:lvl4pPr>
            <a:lvl5pPr indent="-292100" lvl="4" marL="2286000">
              <a:spcBef>
                <a:spcPts val="800"/>
              </a:spcBef>
              <a:spcAft>
                <a:spcPts val="0"/>
              </a:spcAft>
              <a:buClr>
                <a:schemeClr val="lt1"/>
              </a:buClr>
              <a:buSzPts val="1000"/>
              <a:buFont typeface="Afacad Flux"/>
              <a:buChar char="○"/>
              <a:defRPr sz="1000"/>
            </a:lvl5pPr>
            <a:lvl6pPr indent="-292100" lvl="5" marL="2743200">
              <a:spcBef>
                <a:spcPts val="800"/>
              </a:spcBef>
              <a:spcAft>
                <a:spcPts val="0"/>
              </a:spcAft>
              <a:buClr>
                <a:schemeClr val="lt1"/>
              </a:buClr>
              <a:buSzPts val="1000"/>
              <a:buFont typeface="Afacad Flux"/>
              <a:buChar char="■"/>
              <a:defRPr sz="1000"/>
            </a:lvl6pPr>
            <a:lvl7pPr indent="-292100" lvl="6" marL="3200400">
              <a:spcBef>
                <a:spcPts val="800"/>
              </a:spcBef>
              <a:spcAft>
                <a:spcPts val="0"/>
              </a:spcAft>
              <a:buClr>
                <a:schemeClr val="lt1"/>
              </a:buClr>
              <a:buSzPts val="1000"/>
              <a:buFont typeface="Afacad Flux"/>
              <a:buChar char="●"/>
              <a:defRPr sz="1000"/>
            </a:lvl7pPr>
            <a:lvl8pPr indent="-292100" lvl="7" marL="3657600">
              <a:spcBef>
                <a:spcPts val="800"/>
              </a:spcBef>
              <a:spcAft>
                <a:spcPts val="0"/>
              </a:spcAft>
              <a:buClr>
                <a:schemeClr val="lt1"/>
              </a:buClr>
              <a:buSzPts val="1000"/>
              <a:buFont typeface="Afacad Flux"/>
              <a:buChar char="○"/>
              <a:defRPr sz="1000"/>
            </a:lvl8pPr>
            <a:lvl9pPr indent="-292100" lvl="8" marL="4114800">
              <a:spcBef>
                <a:spcPts val="800"/>
              </a:spcBef>
              <a:spcAft>
                <a:spcPts val="800"/>
              </a:spcAft>
              <a:buClr>
                <a:schemeClr val="lt1"/>
              </a:buClr>
              <a:buSzPts val="1000"/>
              <a:buFont typeface="Afacad Flux"/>
              <a:buChar char="■"/>
              <a:defRPr sz="1000"/>
            </a:lvl9pPr>
          </a:lstStyle>
          <a:p/>
        </p:txBody>
      </p:sp>
      <p:sp>
        <p:nvSpPr>
          <p:cNvPr id="106" name="Google Shape;106;p20"/>
          <p:cNvSpPr txBox="1"/>
          <p:nvPr>
            <p:ph idx="7" type="subTitle"/>
          </p:nvPr>
        </p:nvSpPr>
        <p:spPr>
          <a:xfrm>
            <a:off x="2627850" y="3449150"/>
            <a:ext cx="1711800" cy="160800"/>
          </a:xfrm>
          <a:prstGeom prst="rect">
            <a:avLst/>
          </a:prstGeom>
        </p:spPr>
        <p:txBody>
          <a:bodyPr anchorCtr="0" anchor="ctr" bIns="0" lIns="0" spcFirstLastPara="1" rIns="0" wrap="square" tIns="0">
            <a:spAutoFit/>
          </a:bodyPr>
          <a:lstStyle>
            <a:lvl1pPr lvl="0">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1pPr>
            <a:lvl2pPr lvl="1">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2pPr>
            <a:lvl3pPr lvl="2">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3pPr>
            <a:lvl4pPr lvl="3">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4pPr>
            <a:lvl5pPr lvl="4">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5pPr>
            <a:lvl6pPr lvl="5">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6pPr>
            <a:lvl7pPr lvl="6">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7pPr>
            <a:lvl8pPr lvl="7">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8pPr>
            <a:lvl9pPr lvl="8">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9pPr>
          </a:lstStyle>
          <a:p/>
        </p:txBody>
      </p:sp>
      <p:sp>
        <p:nvSpPr>
          <p:cNvPr id="107" name="Google Shape;107;p20"/>
          <p:cNvSpPr txBox="1"/>
          <p:nvPr>
            <p:ph idx="8" type="body"/>
          </p:nvPr>
        </p:nvSpPr>
        <p:spPr>
          <a:xfrm>
            <a:off x="2627850" y="3656900"/>
            <a:ext cx="1711800" cy="8187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Afacad Flux"/>
              <a:buChar char="●"/>
              <a:defRPr sz="1000"/>
            </a:lvl1pPr>
            <a:lvl2pPr indent="-292100" lvl="1" marL="914400">
              <a:spcBef>
                <a:spcPts val="800"/>
              </a:spcBef>
              <a:spcAft>
                <a:spcPts val="0"/>
              </a:spcAft>
              <a:buClr>
                <a:schemeClr val="lt1"/>
              </a:buClr>
              <a:buSzPts val="1000"/>
              <a:buFont typeface="Afacad Flux"/>
              <a:buChar char="○"/>
              <a:defRPr sz="1000"/>
            </a:lvl2pPr>
            <a:lvl3pPr indent="-292100" lvl="2" marL="1371600">
              <a:spcBef>
                <a:spcPts val="800"/>
              </a:spcBef>
              <a:spcAft>
                <a:spcPts val="0"/>
              </a:spcAft>
              <a:buClr>
                <a:schemeClr val="lt1"/>
              </a:buClr>
              <a:buSzPts val="1000"/>
              <a:buFont typeface="Afacad Flux"/>
              <a:buChar char="■"/>
              <a:defRPr sz="1000"/>
            </a:lvl3pPr>
            <a:lvl4pPr indent="-292100" lvl="3" marL="1828800">
              <a:spcBef>
                <a:spcPts val="800"/>
              </a:spcBef>
              <a:spcAft>
                <a:spcPts val="0"/>
              </a:spcAft>
              <a:buClr>
                <a:schemeClr val="lt1"/>
              </a:buClr>
              <a:buSzPts val="1000"/>
              <a:buFont typeface="Afacad Flux"/>
              <a:buChar char="●"/>
              <a:defRPr sz="1000"/>
            </a:lvl4pPr>
            <a:lvl5pPr indent="-292100" lvl="4" marL="2286000">
              <a:spcBef>
                <a:spcPts val="800"/>
              </a:spcBef>
              <a:spcAft>
                <a:spcPts val="0"/>
              </a:spcAft>
              <a:buClr>
                <a:schemeClr val="lt1"/>
              </a:buClr>
              <a:buSzPts val="1000"/>
              <a:buFont typeface="Afacad Flux"/>
              <a:buChar char="○"/>
              <a:defRPr sz="1000"/>
            </a:lvl5pPr>
            <a:lvl6pPr indent="-292100" lvl="5" marL="2743200">
              <a:spcBef>
                <a:spcPts val="800"/>
              </a:spcBef>
              <a:spcAft>
                <a:spcPts val="0"/>
              </a:spcAft>
              <a:buClr>
                <a:schemeClr val="lt1"/>
              </a:buClr>
              <a:buSzPts val="1000"/>
              <a:buFont typeface="Afacad Flux"/>
              <a:buChar char="■"/>
              <a:defRPr sz="1000"/>
            </a:lvl6pPr>
            <a:lvl7pPr indent="-292100" lvl="6" marL="3200400">
              <a:spcBef>
                <a:spcPts val="800"/>
              </a:spcBef>
              <a:spcAft>
                <a:spcPts val="0"/>
              </a:spcAft>
              <a:buClr>
                <a:schemeClr val="lt1"/>
              </a:buClr>
              <a:buSzPts val="1000"/>
              <a:buFont typeface="Afacad Flux"/>
              <a:buChar char="●"/>
              <a:defRPr sz="1000"/>
            </a:lvl7pPr>
            <a:lvl8pPr indent="-292100" lvl="7" marL="3657600">
              <a:spcBef>
                <a:spcPts val="800"/>
              </a:spcBef>
              <a:spcAft>
                <a:spcPts val="0"/>
              </a:spcAft>
              <a:buClr>
                <a:schemeClr val="lt1"/>
              </a:buClr>
              <a:buSzPts val="1000"/>
              <a:buFont typeface="Afacad Flux"/>
              <a:buChar char="○"/>
              <a:defRPr sz="1000"/>
            </a:lvl8pPr>
            <a:lvl9pPr indent="-292100" lvl="8" marL="4114800">
              <a:spcBef>
                <a:spcPts val="800"/>
              </a:spcBef>
              <a:spcAft>
                <a:spcPts val="800"/>
              </a:spcAft>
              <a:buClr>
                <a:schemeClr val="lt1"/>
              </a:buClr>
              <a:buSzPts val="1000"/>
              <a:buFont typeface="Afacad Flux"/>
              <a:buChar char="■"/>
              <a:defRPr sz="1000"/>
            </a:lvl9pPr>
          </a:lstStyle>
          <a:p/>
        </p:txBody>
      </p:sp>
      <p:sp>
        <p:nvSpPr>
          <p:cNvPr id="108" name="Google Shape;108;p20"/>
          <p:cNvSpPr txBox="1"/>
          <p:nvPr>
            <p:ph idx="9" type="subTitle"/>
          </p:nvPr>
        </p:nvSpPr>
        <p:spPr>
          <a:xfrm>
            <a:off x="4810588" y="1604000"/>
            <a:ext cx="1711800" cy="160800"/>
          </a:xfrm>
          <a:prstGeom prst="rect">
            <a:avLst/>
          </a:prstGeom>
        </p:spPr>
        <p:txBody>
          <a:bodyPr anchorCtr="0" anchor="ctr" bIns="0" lIns="0" spcFirstLastPara="1" rIns="0" wrap="square" tIns="0">
            <a:spAutoFit/>
          </a:bodyPr>
          <a:lstStyle>
            <a:lvl1pPr lvl="0">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1pPr>
            <a:lvl2pPr lvl="1">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2pPr>
            <a:lvl3pPr lvl="2">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3pPr>
            <a:lvl4pPr lvl="3">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4pPr>
            <a:lvl5pPr lvl="4">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5pPr>
            <a:lvl6pPr lvl="5">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6pPr>
            <a:lvl7pPr lvl="6">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7pPr>
            <a:lvl8pPr lvl="7">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8pPr>
            <a:lvl9pPr lvl="8">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9pPr>
          </a:lstStyle>
          <a:p/>
        </p:txBody>
      </p:sp>
      <p:sp>
        <p:nvSpPr>
          <p:cNvPr id="109" name="Google Shape;109;p20"/>
          <p:cNvSpPr txBox="1"/>
          <p:nvPr>
            <p:ph idx="13" type="body"/>
          </p:nvPr>
        </p:nvSpPr>
        <p:spPr>
          <a:xfrm>
            <a:off x="4810588" y="1811750"/>
            <a:ext cx="1711800" cy="8187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Afacad Flux"/>
              <a:buChar char="●"/>
              <a:defRPr sz="1000"/>
            </a:lvl1pPr>
            <a:lvl2pPr indent="-292100" lvl="1" marL="914400">
              <a:spcBef>
                <a:spcPts val="800"/>
              </a:spcBef>
              <a:spcAft>
                <a:spcPts val="0"/>
              </a:spcAft>
              <a:buClr>
                <a:schemeClr val="lt1"/>
              </a:buClr>
              <a:buSzPts val="1000"/>
              <a:buFont typeface="Afacad Flux"/>
              <a:buChar char="○"/>
              <a:defRPr sz="1000"/>
            </a:lvl2pPr>
            <a:lvl3pPr indent="-292100" lvl="2" marL="1371600">
              <a:spcBef>
                <a:spcPts val="800"/>
              </a:spcBef>
              <a:spcAft>
                <a:spcPts val="0"/>
              </a:spcAft>
              <a:buClr>
                <a:schemeClr val="lt1"/>
              </a:buClr>
              <a:buSzPts val="1000"/>
              <a:buFont typeface="Afacad Flux"/>
              <a:buChar char="■"/>
              <a:defRPr sz="1000"/>
            </a:lvl3pPr>
            <a:lvl4pPr indent="-292100" lvl="3" marL="1828800">
              <a:spcBef>
                <a:spcPts val="800"/>
              </a:spcBef>
              <a:spcAft>
                <a:spcPts val="0"/>
              </a:spcAft>
              <a:buClr>
                <a:schemeClr val="lt1"/>
              </a:buClr>
              <a:buSzPts val="1000"/>
              <a:buFont typeface="Afacad Flux"/>
              <a:buChar char="●"/>
              <a:defRPr sz="1000"/>
            </a:lvl4pPr>
            <a:lvl5pPr indent="-292100" lvl="4" marL="2286000">
              <a:spcBef>
                <a:spcPts val="800"/>
              </a:spcBef>
              <a:spcAft>
                <a:spcPts val="0"/>
              </a:spcAft>
              <a:buClr>
                <a:schemeClr val="lt1"/>
              </a:buClr>
              <a:buSzPts val="1000"/>
              <a:buFont typeface="Afacad Flux"/>
              <a:buChar char="○"/>
              <a:defRPr sz="1000"/>
            </a:lvl5pPr>
            <a:lvl6pPr indent="-292100" lvl="5" marL="2743200">
              <a:spcBef>
                <a:spcPts val="800"/>
              </a:spcBef>
              <a:spcAft>
                <a:spcPts val="0"/>
              </a:spcAft>
              <a:buClr>
                <a:schemeClr val="lt1"/>
              </a:buClr>
              <a:buSzPts val="1000"/>
              <a:buFont typeface="Afacad Flux"/>
              <a:buChar char="■"/>
              <a:defRPr sz="1000"/>
            </a:lvl6pPr>
            <a:lvl7pPr indent="-292100" lvl="6" marL="3200400">
              <a:spcBef>
                <a:spcPts val="800"/>
              </a:spcBef>
              <a:spcAft>
                <a:spcPts val="0"/>
              </a:spcAft>
              <a:buClr>
                <a:schemeClr val="lt1"/>
              </a:buClr>
              <a:buSzPts val="1000"/>
              <a:buFont typeface="Afacad Flux"/>
              <a:buChar char="●"/>
              <a:defRPr sz="1000"/>
            </a:lvl7pPr>
            <a:lvl8pPr indent="-292100" lvl="7" marL="3657600">
              <a:spcBef>
                <a:spcPts val="800"/>
              </a:spcBef>
              <a:spcAft>
                <a:spcPts val="0"/>
              </a:spcAft>
              <a:buClr>
                <a:schemeClr val="lt1"/>
              </a:buClr>
              <a:buSzPts val="1000"/>
              <a:buFont typeface="Afacad Flux"/>
              <a:buChar char="○"/>
              <a:defRPr sz="1000"/>
            </a:lvl8pPr>
            <a:lvl9pPr indent="-292100" lvl="8" marL="4114800">
              <a:spcBef>
                <a:spcPts val="800"/>
              </a:spcBef>
              <a:spcAft>
                <a:spcPts val="800"/>
              </a:spcAft>
              <a:buClr>
                <a:schemeClr val="lt1"/>
              </a:buClr>
              <a:buSzPts val="1000"/>
              <a:buFont typeface="Afacad Flux"/>
              <a:buChar char="■"/>
              <a:defRPr sz="1000"/>
            </a:lvl9pPr>
          </a:lstStyle>
          <a:p/>
        </p:txBody>
      </p:sp>
      <p:sp>
        <p:nvSpPr>
          <p:cNvPr id="110" name="Google Shape;110;p20"/>
          <p:cNvSpPr txBox="1"/>
          <p:nvPr>
            <p:ph idx="14" type="subTitle"/>
          </p:nvPr>
        </p:nvSpPr>
        <p:spPr>
          <a:xfrm>
            <a:off x="4813700" y="3449150"/>
            <a:ext cx="1711800" cy="160800"/>
          </a:xfrm>
          <a:prstGeom prst="rect">
            <a:avLst/>
          </a:prstGeom>
        </p:spPr>
        <p:txBody>
          <a:bodyPr anchorCtr="0" anchor="ctr" bIns="0" lIns="0" spcFirstLastPara="1" rIns="0" wrap="square" tIns="0">
            <a:spAutoFit/>
          </a:bodyPr>
          <a:lstStyle>
            <a:lvl1pPr lvl="0">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1pPr>
            <a:lvl2pPr lvl="1">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2pPr>
            <a:lvl3pPr lvl="2">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3pPr>
            <a:lvl4pPr lvl="3">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4pPr>
            <a:lvl5pPr lvl="4">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5pPr>
            <a:lvl6pPr lvl="5">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6pPr>
            <a:lvl7pPr lvl="6">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7pPr>
            <a:lvl8pPr lvl="7">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8pPr>
            <a:lvl9pPr lvl="8">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9pPr>
          </a:lstStyle>
          <a:p/>
        </p:txBody>
      </p:sp>
      <p:sp>
        <p:nvSpPr>
          <p:cNvPr id="111" name="Google Shape;111;p20"/>
          <p:cNvSpPr txBox="1"/>
          <p:nvPr>
            <p:ph idx="15" type="body"/>
          </p:nvPr>
        </p:nvSpPr>
        <p:spPr>
          <a:xfrm>
            <a:off x="4813700" y="3656900"/>
            <a:ext cx="1711800" cy="8187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Afacad Flux"/>
              <a:buChar char="●"/>
              <a:defRPr sz="1000"/>
            </a:lvl1pPr>
            <a:lvl2pPr indent="-292100" lvl="1" marL="914400">
              <a:spcBef>
                <a:spcPts val="800"/>
              </a:spcBef>
              <a:spcAft>
                <a:spcPts val="0"/>
              </a:spcAft>
              <a:buClr>
                <a:schemeClr val="lt1"/>
              </a:buClr>
              <a:buSzPts val="1000"/>
              <a:buFont typeface="Afacad Flux"/>
              <a:buChar char="○"/>
              <a:defRPr sz="1000"/>
            </a:lvl2pPr>
            <a:lvl3pPr indent="-292100" lvl="2" marL="1371600">
              <a:spcBef>
                <a:spcPts val="800"/>
              </a:spcBef>
              <a:spcAft>
                <a:spcPts val="0"/>
              </a:spcAft>
              <a:buClr>
                <a:schemeClr val="lt1"/>
              </a:buClr>
              <a:buSzPts val="1000"/>
              <a:buFont typeface="Afacad Flux"/>
              <a:buChar char="■"/>
              <a:defRPr sz="1000"/>
            </a:lvl3pPr>
            <a:lvl4pPr indent="-292100" lvl="3" marL="1828800">
              <a:spcBef>
                <a:spcPts val="800"/>
              </a:spcBef>
              <a:spcAft>
                <a:spcPts val="0"/>
              </a:spcAft>
              <a:buClr>
                <a:schemeClr val="lt1"/>
              </a:buClr>
              <a:buSzPts val="1000"/>
              <a:buFont typeface="Afacad Flux"/>
              <a:buChar char="●"/>
              <a:defRPr sz="1000"/>
            </a:lvl4pPr>
            <a:lvl5pPr indent="-292100" lvl="4" marL="2286000">
              <a:spcBef>
                <a:spcPts val="800"/>
              </a:spcBef>
              <a:spcAft>
                <a:spcPts val="0"/>
              </a:spcAft>
              <a:buClr>
                <a:schemeClr val="lt1"/>
              </a:buClr>
              <a:buSzPts val="1000"/>
              <a:buFont typeface="Afacad Flux"/>
              <a:buChar char="○"/>
              <a:defRPr sz="1000"/>
            </a:lvl5pPr>
            <a:lvl6pPr indent="-292100" lvl="5" marL="2743200">
              <a:spcBef>
                <a:spcPts val="800"/>
              </a:spcBef>
              <a:spcAft>
                <a:spcPts val="0"/>
              </a:spcAft>
              <a:buClr>
                <a:schemeClr val="lt1"/>
              </a:buClr>
              <a:buSzPts val="1000"/>
              <a:buFont typeface="Afacad Flux"/>
              <a:buChar char="■"/>
              <a:defRPr sz="1000"/>
            </a:lvl6pPr>
            <a:lvl7pPr indent="-292100" lvl="6" marL="3200400">
              <a:spcBef>
                <a:spcPts val="800"/>
              </a:spcBef>
              <a:spcAft>
                <a:spcPts val="0"/>
              </a:spcAft>
              <a:buClr>
                <a:schemeClr val="lt1"/>
              </a:buClr>
              <a:buSzPts val="1000"/>
              <a:buFont typeface="Afacad Flux"/>
              <a:buChar char="●"/>
              <a:defRPr sz="1000"/>
            </a:lvl7pPr>
            <a:lvl8pPr indent="-292100" lvl="7" marL="3657600">
              <a:spcBef>
                <a:spcPts val="800"/>
              </a:spcBef>
              <a:spcAft>
                <a:spcPts val="0"/>
              </a:spcAft>
              <a:buClr>
                <a:schemeClr val="lt1"/>
              </a:buClr>
              <a:buSzPts val="1000"/>
              <a:buFont typeface="Afacad Flux"/>
              <a:buChar char="○"/>
              <a:defRPr sz="1000"/>
            </a:lvl8pPr>
            <a:lvl9pPr indent="-292100" lvl="8" marL="4114800">
              <a:spcBef>
                <a:spcPts val="800"/>
              </a:spcBef>
              <a:spcAft>
                <a:spcPts val="800"/>
              </a:spcAft>
              <a:buClr>
                <a:schemeClr val="lt1"/>
              </a:buClr>
              <a:buSzPts val="1000"/>
              <a:buFont typeface="Afacad Flux"/>
              <a:buChar char="■"/>
              <a:defRPr sz="1000"/>
            </a:lvl9pPr>
          </a:lstStyle>
          <a:p/>
        </p:txBody>
      </p:sp>
      <p:sp>
        <p:nvSpPr>
          <p:cNvPr id="112" name="Google Shape;112;p20"/>
          <p:cNvSpPr txBox="1"/>
          <p:nvPr>
            <p:ph idx="16" type="subTitle"/>
          </p:nvPr>
        </p:nvSpPr>
        <p:spPr>
          <a:xfrm>
            <a:off x="6999550" y="1604000"/>
            <a:ext cx="1711800" cy="160800"/>
          </a:xfrm>
          <a:prstGeom prst="rect">
            <a:avLst/>
          </a:prstGeom>
        </p:spPr>
        <p:txBody>
          <a:bodyPr anchorCtr="0" anchor="ctr" bIns="0" lIns="0" spcFirstLastPara="1" rIns="0" wrap="square" tIns="0">
            <a:spAutoFit/>
          </a:bodyPr>
          <a:lstStyle>
            <a:lvl1pPr lvl="0">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1pPr>
            <a:lvl2pPr lvl="1">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2pPr>
            <a:lvl3pPr lvl="2">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3pPr>
            <a:lvl4pPr lvl="3">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4pPr>
            <a:lvl5pPr lvl="4">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5pPr>
            <a:lvl6pPr lvl="5">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6pPr>
            <a:lvl7pPr lvl="6">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7pPr>
            <a:lvl8pPr lvl="7">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8pPr>
            <a:lvl9pPr lvl="8">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9pPr>
          </a:lstStyle>
          <a:p/>
        </p:txBody>
      </p:sp>
      <p:sp>
        <p:nvSpPr>
          <p:cNvPr id="113" name="Google Shape;113;p20"/>
          <p:cNvSpPr txBox="1"/>
          <p:nvPr>
            <p:ph idx="17" type="body"/>
          </p:nvPr>
        </p:nvSpPr>
        <p:spPr>
          <a:xfrm>
            <a:off x="6999550" y="1811750"/>
            <a:ext cx="1711800" cy="8187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Afacad Flux"/>
              <a:buChar char="●"/>
              <a:defRPr sz="1000"/>
            </a:lvl1pPr>
            <a:lvl2pPr indent="-292100" lvl="1" marL="914400">
              <a:spcBef>
                <a:spcPts val="800"/>
              </a:spcBef>
              <a:spcAft>
                <a:spcPts val="0"/>
              </a:spcAft>
              <a:buClr>
                <a:schemeClr val="lt1"/>
              </a:buClr>
              <a:buSzPts val="1000"/>
              <a:buFont typeface="Afacad Flux"/>
              <a:buChar char="○"/>
              <a:defRPr sz="1000"/>
            </a:lvl2pPr>
            <a:lvl3pPr indent="-292100" lvl="2" marL="1371600">
              <a:spcBef>
                <a:spcPts val="800"/>
              </a:spcBef>
              <a:spcAft>
                <a:spcPts val="0"/>
              </a:spcAft>
              <a:buClr>
                <a:schemeClr val="lt1"/>
              </a:buClr>
              <a:buSzPts val="1000"/>
              <a:buFont typeface="Afacad Flux"/>
              <a:buChar char="■"/>
              <a:defRPr sz="1000"/>
            </a:lvl3pPr>
            <a:lvl4pPr indent="-292100" lvl="3" marL="1828800">
              <a:spcBef>
                <a:spcPts val="800"/>
              </a:spcBef>
              <a:spcAft>
                <a:spcPts val="0"/>
              </a:spcAft>
              <a:buClr>
                <a:schemeClr val="lt1"/>
              </a:buClr>
              <a:buSzPts val="1000"/>
              <a:buFont typeface="Afacad Flux"/>
              <a:buChar char="●"/>
              <a:defRPr sz="1000"/>
            </a:lvl4pPr>
            <a:lvl5pPr indent="-292100" lvl="4" marL="2286000">
              <a:spcBef>
                <a:spcPts val="800"/>
              </a:spcBef>
              <a:spcAft>
                <a:spcPts val="0"/>
              </a:spcAft>
              <a:buClr>
                <a:schemeClr val="lt1"/>
              </a:buClr>
              <a:buSzPts val="1000"/>
              <a:buFont typeface="Afacad Flux"/>
              <a:buChar char="○"/>
              <a:defRPr sz="1000"/>
            </a:lvl5pPr>
            <a:lvl6pPr indent="-292100" lvl="5" marL="2743200">
              <a:spcBef>
                <a:spcPts val="800"/>
              </a:spcBef>
              <a:spcAft>
                <a:spcPts val="0"/>
              </a:spcAft>
              <a:buClr>
                <a:schemeClr val="lt1"/>
              </a:buClr>
              <a:buSzPts val="1000"/>
              <a:buFont typeface="Afacad Flux"/>
              <a:buChar char="■"/>
              <a:defRPr sz="1000"/>
            </a:lvl6pPr>
            <a:lvl7pPr indent="-292100" lvl="6" marL="3200400">
              <a:spcBef>
                <a:spcPts val="800"/>
              </a:spcBef>
              <a:spcAft>
                <a:spcPts val="0"/>
              </a:spcAft>
              <a:buClr>
                <a:schemeClr val="lt1"/>
              </a:buClr>
              <a:buSzPts val="1000"/>
              <a:buFont typeface="Afacad Flux"/>
              <a:buChar char="●"/>
              <a:defRPr sz="1000"/>
            </a:lvl7pPr>
            <a:lvl8pPr indent="-292100" lvl="7" marL="3657600">
              <a:spcBef>
                <a:spcPts val="800"/>
              </a:spcBef>
              <a:spcAft>
                <a:spcPts val="0"/>
              </a:spcAft>
              <a:buClr>
                <a:schemeClr val="lt1"/>
              </a:buClr>
              <a:buSzPts val="1000"/>
              <a:buFont typeface="Afacad Flux"/>
              <a:buChar char="○"/>
              <a:defRPr sz="1000"/>
            </a:lvl8pPr>
            <a:lvl9pPr indent="-292100" lvl="8" marL="4114800">
              <a:spcBef>
                <a:spcPts val="800"/>
              </a:spcBef>
              <a:spcAft>
                <a:spcPts val="800"/>
              </a:spcAft>
              <a:buClr>
                <a:schemeClr val="lt1"/>
              </a:buClr>
              <a:buSzPts val="1000"/>
              <a:buFont typeface="Afacad Flux"/>
              <a:buChar char="■"/>
              <a:defRPr sz="1000"/>
            </a:lvl9pPr>
          </a:lstStyle>
          <a:p/>
        </p:txBody>
      </p:sp>
      <p:sp>
        <p:nvSpPr>
          <p:cNvPr id="114" name="Google Shape;114;p20"/>
          <p:cNvSpPr txBox="1"/>
          <p:nvPr>
            <p:ph idx="18" type="subTitle"/>
          </p:nvPr>
        </p:nvSpPr>
        <p:spPr>
          <a:xfrm>
            <a:off x="7005800" y="3449150"/>
            <a:ext cx="1711800" cy="160800"/>
          </a:xfrm>
          <a:prstGeom prst="rect">
            <a:avLst/>
          </a:prstGeom>
        </p:spPr>
        <p:txBody>
          <a:bodyPr anchorCtr="0" anchor="ctr" bIns="0" lIns="0" spcFirstLastPara="1" rIns="0" wrap="square" tIns="0">
            <a:spAutoFit/>
          </a:bodyPr>
          <a:lstStyle>
            <a:lvl1pPr lvl="0">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1pPr>
            <a:lvl2pPr lvl="1">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2pPr>
            <a:lvl3pPr lvl="2">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3pPr>
            <a:lvl4pPr lvl="3">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4pPr>
            <a:lvl5pPr lvl="4">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5pPr>
            <a:lvl6pPr lvl="5">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6pPr>
            <a:lvl7pPr lvl="6">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7pPr>
            <a:lvl8pPr lvl="7">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8pPr>
            <a:lvl9pPr lvl="8">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9pPr>
          </a:lstStyle>
          <a:p/>
        </p:txBody>
      </p:sp>
      <p:sp>
        <p:nvSpPr>
          <p:cNvPr id="115" name="Google Shape;115;p20"/>
          <p:cNvSpPr txBox="1"/>
          <p:nvPr>
            <p:ph idx="19" type="body"/>
          </p:nvPr>
        </p:nvSpPr>
        <p:spPr>
          <a:xfrm>
            <a:off x="7005800" y="3656900"/>
            <a:ext cx="1711800" cy="8187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Afacad Flux"/>
              <a:buChar char="●"/>
              <a:defRPr sz="1000"/>
            </a:lvl1pPr>
            <a:lvl2pPr indent="-292100" lvl="1" marL="914400">
              <a:spcBef>
                <a:spcPts val="800"/>
              </a:spcBef>
              <a:spcAft>
                <a:spcPts val="0"/>
              </a:spcAft>
              <a:buClr>
                <a:schemeClr val="lt1"/>
              </a:buClr>
              <a:buSzPts val="1000"/>
              <a:buFont typeface="Afacad Flux"/>
              <a:buChar char="○"/>
              <a:defRPr sz="1000"/>
            </a:lvl2pPr>
            <a:lvl3pPr indent="-292100" lvl="2" marL="1371600">
              <a:spcBef>
                <a:spcPts val="800"/>
              </a:spcBef>
              <a:spcAft>
                <a:spcPts val="0"/>
              </a:spcAft>
              <a:buClr>
                <a:schemeClr val="lt1"/>
              </a:buClr>
              <a:buSzPts val="1000"/>
              <a:buFont typeface="Afacad Flux"/>
              <a:buChar char="■"/>
              <a:defRPr sz="1000"/>
            </a:lvl3pPr>
            <a:lvl4pPr indent="-292100" lvl="3" marL="1828800">
              <a:spcBef>
                <a:spcPts val="800"/>
              </a:spcBef>
              <a:spcAft>
                <a:spcPts val="0"/>
              </a:spcAft>
              <a:buClr>
                <a:schemeClr val="lt1"/>
              </a:buClr>
              <a:buSzPts val="1000"/>
              <a:buFont typeface="Afacad Flux"/>
              <a:buChar char="●"/>
              <a:defRPr sz="1000"/>
            </a:lvl4pPr>
            <a:lvl5pPr indent="-292100" lvl="4" marL="2286000">
              <a:spcBef>
                <a:spcPts val="800"/>
              </a:spcBef>
              <a:spcAft>
                <a:spcPts val="0"/>
              </a:spcAft>
              <a:buClr>
                <a:schemeClr val="lt1"/>
              </a:buClr>
              <a:buSzPts val="1000"/>
              <a:buFont typeface="Afacad Flux"/>
              <a:buChar char="○"/>
              <a:defRPr sz="1000"/>
            </a:lvl5pPr>
            <a:lvl6pPr indent="-292100" lvl="5" marL="2743200">
              <a:spcBef>
                <a:spcPts val="800"/>
              </a:spcBef>
              <a:spcAft>
                <a:spcPts val="0"/>
              </a:spcAft>
              <a:buClr>
                <a:schemeClr val="lt1"/>
              </a:buClr>
              <a:buSzPts val="1000"/>
              <a:buFont typeface="Afacad Flux"/>
              <a:buChar char="■"/>
              <a:defRPr sz="1000"/>
            </a:lvl6pPr>
            <a:lvl7pPr indent="-292100" lvl="6" marL="3200400">
              <a:spcBef>
                <a:spcPts val="800"/>
              </a:spcBef>
              <a:spcAft>
                <a:spcPts val="0"/>
              </a:spcAft>
              <a:buClr>
                <a:schemeClr val="lt1"/>
              </a:buClr>
              <a:buSzPts val="1000"/>
              <a:buFont typeface="Afacad Flux"/>
              <a:buChar char="●"/>
              <a:defRPr sz="1000"/>
            </a:lvl7pPr>
            <a:lvl8pPr indent="-292100" lvl="7" marL="3657600">
              <a:spcBef>
                <a:spcPts val="800"/>
              </a:spcBef>
              <a:spcAft>
                <a:spcPts val="0"/>
              </a:spcAft>
              <a:buClr>
                <a:schemeClr val="lt1"/>
              </a:buClr>
              <a:buSzPts val="1000"/>
              <a:buFont typeface="Afacad Flux"/>
              <a:buChar char="○"/>
              <a:defRPr sz="1000"/>
            </a:lvl8pPr>
            <a:lvl9pPr indent="-292100" lvl="8" marL="4114800">
              <a:spcBef>
                <a:spcPts val="800"/>
              </a:spcBef>
              <a:spcAft>
                <a:spcPts val="800"/>
              </a:spcAft>
              <a:buClr>
                <a:schemeClr val="lt1"/>
              </a:buClr>
              <a:buSzPts val="1000"/>
              <a:buFont typeface="Afacad Flux"/>
              <a:buChar char="■"/>
              <a:defRPr sz="10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with images">
  <p:cSld name="BLANK_1_1_1_1_1_1_2_1_1_1">
    <p:spTree>
      <p:nvGrpSpPr>
        <p:cNvPr id="116" name="Shape 116"/>
        <p:cNvGrpSpPr/>
        <p:nvPr/>
      </p:nvGrpSpPr>
      <p:grpSpPr>
        <a:xfrm>
          <a:off x="0" y="0"/>
          <a:ext cx="0" cy="0"/>
          <a:chOff x="0" y="0"/>
          <a:chExt cx="0" cy="0"/>
        </a:xfrm>
      </p:grpSpPr>
      <p:sp>
        <p:nvSpPr>
          <p:cNvPr id="117" name="Google Shape;117;p21"/>
          <p:cNvSpPr txBox="1"/>
          <p:nvPr>
            <p:ph type="title"/>
          </p:nvPr>
        </p:nvSpPr>
        <p:spPr>
          <a:xfrm>
            <a:off x="137150" y="228600"/>
            <a:ext cx="6480300" cy="818700"/>
          </a:xfrm>
          <a:prstGeom prst="rect">
            <a:avLst/>
          </a:prstGeom>
        </p:spPr>
        <p:txBody>
          <a:bodyPr anchorCtr="0" anchor="t" bIns="91425" lIns="91425" spcFirstLastPara="1" rIns="91425" wrap="square" tIns="91425">
            <a:noAutofit/>
          </a:bodyPr>
          <a:lstStyle>
            <a:lvl1pPr lvl="0">
              <a:spcBef>
                <a:spcPts val="0"/>
              </a:spcBef>
              <a:spcAft>
                <a:spcPts val="0"/>
              </a:spcAft>
              <a:buNone/>
              <a:defRPr sz="3900"/>
            </a:lvl1pPr>
            <a:lvl2pPr lvl="1">
              <a:spcBef>
                <a:spcPts val="0"/>
              </a:spcBef>
              <a:spcAft>
                <a:spcPts val="0"/>
              </a:spcAft>
              <a:buNone/>
              <a:defRPr b="0" sz="3900">
                <a:latin typeface="Afacad Flux SemiBold"/>
                <a:ea typeface="Afacad Flux SemiBold"/>
                <a:cs typeface="Afacad Flux SemiBold"/>
                <a:sym typeface="Afacad Flux SemiBold"/>
              </a:defRPr>
            </a:lvl2pPr>
            <a:lvl3pPr lvl="2">
              <a:spcBef>
                <a:spcPts val="0"/>
              </a:spcBef>
              <a:spcAft>
                <a:spcPts val="0"/>
              </a:spcAft>
              <a:buNone/>
              <a:defRPr b="0" sz="3900">
                <a:latin typeface="Afacad Flux SemiBold"/>
                <a:ea typeface="Afacad Flux SemiBold"/>
                <a:cs typeface="Afacad Flux SemiBold"/>
                <a:sym typeface="Afacad Flux SemiBold"/>
              </a:defRPr>
            </a:lvl3pPr>
            <a:lvl4pPr lvl="3">
              <a:spcBef>
                <a:spcPts val="0"/>
              </a:spcBef>
              <a:spcAft>
                <a:spcPts val="0"/>
              </a:spcAft>
              <a:buNone/>
              <a:defRPr b="0" sz="3900">
                <a:latin typeface="Afacad Flux SemiBold"/>
                <a:ea typeface="Afacad Flux SemiBold"/>
                <a:cs typeface="Afacad Flux SemiBold"/>
                <a:sym typeface="Afacad Flux SemiBold"/>
              </a:defRPr>
            </a:lvl4pPr>
            <a:lvl5pPr lvl="4">
              <a:spcBef>
                <a:spcPts val="0"/>
              </a:spcBef>
              <a:spcAft>
                <a:spcPts val="0"/>
              </a:spcAft>
              <a:buNone/>
              <a:defRPr b="0" sz="3900">
                <a:latin typeface="Afacad Flux SemiBold"/>
                <a:ea typeface="Afacad Flux SemiBold"/>
                <a:cs typeface="Afacad Flux SemiBold"/>
                <a:sym typeface="Afacad Flux SemiBold"/>
              </a:defRPr>
            </a:lvl5pPr>
            <a:lvl6pPr lvl="5">
              <a:spcBef>
                <a:spcPts val="0"/>
              </a:spcBef>
              <a:spcAft>
                <a:spcPts val="0"/>
              </a:spcAft>
              <a:buNone/>
              <a:defRPr b="0" sz="3900">
                <a:latin typeface="Afacad Flux SemiBold"/>
                <a:ea typeface="Afacad Flux SemiBold"/>
                <a:cs typeface="Afacad Flux SemiBold"/>
                <a:sym typeface="Afacad Flux SemiBold"/>
              </a:defRPr>
            </a:lvl6pPr>
            <a:lvl7pPr lvl="6">
              <a:spcBef>
                <a:spcPts val="0"/>
              </a:spcBef>
              <a:spcAft>
                <a:spcPts val="0"/>
              </a:spcAft>
              <a:buNone/>
              <a:defRPr b="0" sz="3900">
                <a:latin typeface="Afacad Flux SemiBold"/>
                <a:ea typeface="Afacad Flux SemiBold"/>
                <a:cs typeface="Afacad Flux SemiBold"/>
                <a:sym typeface="Afacad Flux SemiBold"/>
              </a:defRPr>
            </a:lvl7pPr>
            <a:lvl8pPr lvl="7">
              <a:spcBef>
                <a:spcPts val="0"/>
              </a:spcBef>
              <a:spcAft>
                <a:spcPts val="0"/>
              </a:spcAft>
              <a:buNone/>
              <a:defRPr b="0" sz="3900">
                <a:latin typeface="Afacad Flux SemiBold"/>
                <a:ea typeface="Afacad Flux SemiBold"/>
                <a:cs typeface="Afacad Flux SemiBold"/>
                <a:sym typeface="Afacad Flux SemiBold"/>
              </a:defRPr>
            </a:lvl8pPr>
            <a:lvl9pPr lvl="8">
              <a:spcBef>
                <a:spcPts val="0"/>
              </a:spcBef>
              <a:spcAft>
                <a:spcPts val="0"/>
              </a:spcAft>
              <a:buNone/>
              <a:defRPr b="0" sz="3900">
                <a:latin typeface="Afacad Flux SemiBold"/>
                <a:ea typeface="Afacad Flux SemiBold"/>
                <a:cs typeface="Afacad Flux SemiBold"/>
                <a:sym typeface="Afacad Flux SemiBold"/>
              </a:defRPr>
            </a:lvl9pPr>
          </a:lstStyle>
          <a:p/>
        </p:txBody>
      </p:sp>
      <p:sp>
        <p:nvSpPr>
          <p:cNvPr id="118" name="Google Shape;118;p21"/>
          <p:cNvSpPr txBox="1"/>
          <p:nvPr>
            <p:ph idx="1" type="subTitle"/>
          </p:nvPr>
        </p:nvSpPr>
        <p:spPr>
          <a:xfrm>
            <a:off x="438875" y="3276043"/>
            <a:ext cx="1711800" cy="160800"/>
          </a:xfrm>
          <a:prstGeom prst="rect">
            <a:avLst/>
          </a:prstGeom>
        </p:spPr>
        <p:txBody>
          <a:bodyPr anchorCtr="0" anchor="ctr" bIns="0" lIns="0" spcFirstLastPara="1" rIns="0" wrap="square" tIns="0">
            <a:spAutoFit/>
          </a:bodyPr>
          <a:lstStyle>
            <a:lvl1pPr lvl="0">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1pPr>
            <a:lvl2pPr lvl="1">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2pPr>
            <a:lvl3pPr lvl="2">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3pPr>
            <a:lvl4pPr lvl="3">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4pPr>
            <a:lvl5pPr lvl="4">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5pPr>
            <a:lvl6pPr lvl="5">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6pPr>
            <a:lvl7pPr lvl="6">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7pPr>
            <a:lvl8pPr lvl="7">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8pPr>
            <a:lvl9pPr lvl="8">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9pPr>
          </a:lstStyle>
          <a:p/>
        </p:txBody>
      </p:sp>
      <p:sp>
        <p:nvSpPr>
          <p:cNvPr id="119" name="Google Shape;119;p21"/>
          <p:cNvSpPr txBox="1"/>
          <p:nvPr>
            <p:ph idx="2" type="body"/>
          </p:nvPr>
        </p:nvSpPr>
        <p:spPr>
          <a:xfrm>
            <a:off x="438875" y="3656900"/>
            <a:ext cx="1711800" cy="6639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Afacad Flux"/>
              <a:buChar char="●"/>
              <a:defRPr sz="1000"/>
            </a:lvl1pPr>
            <a:lvl2pPr indent="-292100" lvl="1" marL="914400">
              <a:spcBef>
                <a:spcPts val="800"/>
              </a:spcBef>
              <a:spcAft>
                <a:spcPts val="0"/>
              </a:spcAft>
              <a:buClr>
                <a:schemeClr val="lt1"/>
              </a:buClr>
              <a:buSzPts val="1000"/>
              <a:buFont typeface="Afacad Flux"/>
              <a:buChar char="○"/>
              <a:defRPr sz="1000"/>
            </a:lvl2pPr>
            <a:lvl3pPr indent="-292100" lvl="2" marL="1371600">
              <a:spcBef>
                <a:spcPts val="800"/>
              </a:spcBef>
              <a:spcAft>
                <a:spcPts val="0"/>
              </a:spcAft>
              <a:buClr>
                <a:schemeClr val="lt1"/>
              </a:buClr>
              <a:buSzPts val="1000"/>
              <a:buFont typeface="Afacad Flux"/>
              <a:buChar char="■"/>
              <a:defRPr sz="1000"/>
            </a:lvl3pPr>
            <a:lvl4pPr indent="-292100" lvl="3" marL="1828800">
              <a:spcBef>
                <a:spcPts val="800"/>
              </a:spcBef>
              <a:spcAft>
                <a:spcPts val="0"/>
              </a:spcAft>
              <a:buClr>
                <a:schemeClr val="lt1"/>
              </a:buClr>
              <a:buSzPts val="1000"/>
              <a:buFont typeface="Afacad Flux"/>
              <a:buChar char="●"/>
              <a:defRPr sz="1000"/>
            </a:lvl4pPr>
            <a:lvl5pPr indent="-292100" lvl="4" marL="2286000">
              <a:spcBef>
                <a:spcPts val="800"/>
              </a:spcBef>
              <a:spcAft>
                <a:spcPts val="0"/>
              </a:spcAft>
              <a:buClr>
                <a:schemeClr val="lt1"/>
              </a:buClr>
              <a:buSzPts val="1000"/>
              <a:buFont typeface="Afacad Flux"/>
              <a:buChar char="○"/>
              <a:defRPr sz="1000"/>
            </a:lvl5pPr>
            <a:lvl6pPr indent="-292100" lvl="5" marL="2743200">
              <a:spcBef>
                <a:spcPts val="800"/>
              </a:spcBef>
              <a:spcAft>
                <a:spcPts val="0"/>
              </a:spcAft>
              <a:buClr>
                <a:schemeClr val="lt1"/>
              </a:buClr>
              <a:buSzPts val="1000"/>
              <a:buFont typeface="Afacad Flux"/>
              <a:buChar char="■"/>
              <a:defRPr sz="1000"/>
            </a:lvl6pPr>
            <a:lvl7pPr indent="-292100" lvl="6" marL="3200400">
              <a:spcBef>
                <a:spcPts val="800"/>
              </a:spcBef>
              <a:spcAft>
                <a:spcPts val="0"/>
              </a:spcAft>
              <a:buClr>
                <a:schemeClr val="lt1"/>
              </a:buClr>
              <a:buSzPts val="1000"/>
              <a:buFont typeface="Afacad Flux"/>
              <a:buChar char="●"/>
              <a:defRPr sz="1000"/>
            </a:lvl7pPr>
            <a:lvl8pPr indent="-292100" lvl="7" marL="3657600">
              <a:spcBef>
                <a:spcPts val="800"/>
              </a:spcBef>
              <a:spcAft>
                <a:spcPts val="0"/>
              </a:spcAft>
              <a:buClr>
                <a:schemeClr val="lt1"/>
              </a:buClr>
              <a:buSzPts val="1000"/>
              <a:buFont typeface="Afacad Flux"/>
              <a:buChar char="○"/>
              <a:defRPr sz="1000"/>
            </a:lvl8pPr>
            <a:lvl9pPr indent="-292100" lvl="8" marL="4114800">
              <a:spcBef>
                <a:spcPts val="800"/>
              </a:spcBef>
              <a:spcAft>
                <a:spcPts val="800"/>
              </a:spcAft>
              <a:buClr>
                <a:schemeClr val="lt1"/>
              </a:buClr>
              <a:buSzPts val="1000"/>
              <a:buFont typeface="Afacad Flux"/>
              <a:buChar char="■"/>
              <a:defRPr sz="1000"/>
            </a:lvl9pPr>
          </a:lstStyle>
          <a:p/>
        </p:txBody>
      </p:sp>
      <p:sp>
        <p:nvSpPr>
          <p:cNvPr id="120" name="Google Shape;120;p21"/>
          <p:cNvSpPr txBox="1"/>
          <p:nvPr>
            <p:ph idx="3" type="subTitle"/>
          </p:nvPr>
        </p:nvSpPr>
        <p:spPr>
          <a:xfrm>
            <a:off x="2630975" y="1803668"/>
            <a:ext cx="1711800" cy="160800"/>
          </a:xfrm>
          <a:prstGeom prst="rect">
            <a:avLst/>
          </a:prstGeom>
        </p:spPr>
        <p:txBody>
          <a:bodyPr anchorCtr="0" anchor="ctr" bIns="0" lIns="0" spcFirstLastPara="1" rIns="0" wrap="square" tIns="0">
            <a:spAutoFit/>
          </a:bodyPr>
          <a:lstStyle>
            <a:lvl1pPr lvl="0">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1pPr>
            <a:lvl2pPr lvl="1">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2pPr>
            <a:lvl3pPr lvl="2">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3pPr>
            <a:lvl4pPr lvl="3">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4pPr>
            <a:lvl5pPr lvl="4">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5pPr>
            <a:lvl6pPr lvl="5">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6pPr>
            <a:lvl7pPr lvl="6">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7pPr>
            <a:lvl8pPr lvl="7">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8pPr>
            <a:lvl9pPr lvl="8">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9pPr>
          </a:lstStyle>
          <a:p/>
        </p:txBody>
      </p:sp>
      <p:sp>
        <p:nvSpPr>
          <p:cNvPr id="121" name="Google Shape;121;p21"/>
          <p:cNvSpPr txBox="1"/>
          <p:nvPr>
            <p:ph idx="4" type="body"/>
          </p:nvPr>
        </p:nvSpPr>
        <p:spPr>
          <a:xfrm>
            <a:off x="2630975" y="2184525"/>
            <a:ext cx="1711800" cy="6639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Afacad Flux"/>
              <a:buChar char="●"/>
              <a:defRPr sz="1000"/>
            </a:lvl1pPr>
            <a:lvl2pPr indent="-292100" lvl="1" marL="914400">
              <a:spcBef>
                <a:spcPts val="800"/>
              </a:spcBef>
              <a:spcAft>
                <a:spcPts val="0"/>
              </a:spcAft>
              <a:buClr>
                <a:schemeClr val="lt1"/>
              </a:buClr>
              <a:buSzPts val="1000"/>
              <a:buFont typeface="Afacad Flux"/>
              <a:buChar char="○"/>
              <a:defRPr sz="1000"/>
            </a:lvl2pPr>
            <a:lvl3pPr indent="-292100" lvl="2" marL="1371600">
              <a:spcBef>
                <a:spcPts val="800"/>
              </a:spcBef>
              <a:spcAft>
                <a:spcPts val="0"/>
              </a:spcAft>
              <a:buClr>
                <a:schemeClr val="lt1"/>
              </a:buClr>
              <a:buSzPts val="1000"/>
              <a:buFont typeface="Afacad Flux"/>
              <a:buChar char="■"/>
              <a:defRPr sz="1000"/>
            </a:lvl3pPr>
            <a:lvl4pPr indent="-292100" lvl="3" marL="1828800">
              <a:spcBef>
                <a:spcPts val="800"/>
              </a:spcBef>
              <a:spcAft>
                <a:spcPts val="0"/>
              </a:spcAft>
              <a:buClr>
                <a:schemeClr val="lt1"/>
              </a:buClr>
              <a:buSzPts val="1000"/>
              <a:buFont typeface="Afacad Flux"/>
              <a:buChar char="●"/>
              <a:defRPr sz="1000"/>
            </a:lvl4pPr>
            <a:lvl5pPr indent="-292100" lvl="4" marL="2286000">
              <a:spcBef>
                <a:spcPts val="800"/>
              </a:spcBef>
              <a:spcAft>
                <a:spcPts val="0"/>
              </a:spcAft>
              <a:buClr>
                <a:schemeClr val="lt1"/>
              </a:buClr>
              <a:buSzPts val="1000"/>
              <a:buFont typeface="Afacad Flux"/>
              <a:buChar char="○"/>
              <a:defRPr sz="1000"/>
            </a:lvl5pPr>
            <a:lvl6pPr indent="-292100" lvl="5" marL="2743200">
              <a:spcBef>
                <a:spcPts val="800"/>
              </a:spcBef>
              <a:spcAft>
                <a:spcPts val="0"/>
              </a:spcAft>
              <a:buClr>
                <a:schemeClr val="lt1"/>
              </a:buClr>
              <a:buSzPts val="1000"/>
              <a:buFont typeface="Afacad Flux"/>
              <a:buChar char="■"/>
              <a:defRPr sz="1000"/>
            </a:lvl6pPr>
            <a:lvl7pPr indent="-292100" lvl="6" marL="3200400">
              <a:spcBef>
                <a:spcPts val="800"/>
              </a:spcBef>
              <a:spcAft>
                <a:spcPts val="0"/>
              </a:spcAft>
              <a:buClr>
                <a:schemeClr val="lt1"/>
              </a:buClr>
              <a:buSzPts val="1000"/>
              <a:buFont typeface="Afacad Flux"/>
              <a:buChar char="●"/>
              <a:defRPr sz="1000"/>
            </a:lvl7pPr>
            <a:lvl8pPr indent="-292100" lvl="7" marL="3657600">
              <a:spcBef>
                <a:spcPts val="800"/>
              </a:spcBef>
              <a:spcAft>
                <a:spcPts val="0"/>
              </a:spcAft>
              <a:buClr>
                <a:schemeClr val="lt1"/>
              </a:buClr>
              <a:buSzPts val="1000"/>
              <a:buFont typeface="Afacad Flux"/>
              <a:buChar char="○"/>
              <a:defRPr sz="1000"/>
            </a:lvl8pPr>
            <a:lvl9pPr indent="-292100" lvl="8" marL="4114800">
              <a:spcBef>
                <a:spcPts val="800"/>
              </a:spcBef>
              <a:spcAft>
                <a:spcPts val="800"/>
              </a:spcAft>
              <a:buClr>
                <a:schemeClr val="lt1"/>
              </a:buClr>
              <a:buSzPts val="1000"/>
              <a:buFont typeface="Afacad Flux"/>
              <a:buChar char="■"/>
              <a:defRPr sz="1000"/>
            </a:lvl9pPr>
          </a:lstStyle>
          <a:p/>
        </p:txBody>
      </p:sp>
      <p:sp>
        <p:nvSpPr>
          <p:cNvPr id="122" name="Google Shape;122;p21"/>
          <p:cNvSpPr txBox="1"/>
          <p:nvPr>
            <p:ph idx="5" type="subTitle"/>
          </p:nvPr>
        </p:nvSpPr>
        <p:spPr>
          <a:xfrm>
            <a:off x="4821925" y="3269293"/>
            <a:ext cx="1711800" cy="160800"/>
          </a:xfrm>
          <a:prstGeom prst="rect">
            <a:avLst/>
          </a:prstGeom>
        </p:spPr>
        <p:txBody>
          <a:bodyPr anchorCtr="0" anchor="ctr" bIns="0" lIns="0" spcFirstLastPara="1" rIns="0" wrap="square" tIns="0">
            <a:spAutoFit/>
          </a:bodyPr>
          <a:lstStyle>
            <a:lvl1pPr lvl="0">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1pPr>
            <a:lvl2pPr lvl="1">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2pPr>
            <a:lvl3pPr lvl="2">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3pPr>
            <a:lvl4pPr lvl="3">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4pPr>
            <a:lvl5pPr lvl="4">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5pPr>
            <a:lvl6pPr lvl="5">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6pPr>
            <a:lvl7pPr lvl="6">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7pPr>
            <a:lvl8pPr lvl="7">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8pPr>
            <a:lvl9pPr lvl="8">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9pPr>
          </a:lstStyle>
          <a:p/>
        </p:txBody>
      </p:sp>
      <p:sp>
        <p:nvSpPr>
          <p:cNvPr id="123" name="Google Shape;123;p21"/>
          <p:cNvSpPr txBox="1"/>
          <p:nvPr>
            <p:ph idx="6" type="body"/>
          </p:nvPr>
        </p:nvSpPr>
        <p:spPr>
          <a:xfrm>
            <a:off x="4821925" y="3650150"/>
            <a:ext cx="1711800" cy="6639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Afacad Flux"/>
              <a:buChar char="●"/>
              <a:defRPr sz="1000"/>
            </a:lvl1pPr>
            <a:lvl2pPr indent="-292100" lvl="1" marL="914400">
              <a:spcBef>
                <a:spcPts val="800"/>
              </a:spcBef>
              <a:spcAft>
                <a:spcPts val="0"/>
              </a:spcAft>
              <a:buClr>
                <a:schemeClr val="lt1"/>
              </a:buClr>
              <a:buSzPts val="1000"/>
              <a:buFont typeface="Afacad Flux"/>
              <a:buChar char="○"/>
              <a:defRPr sz="1000"/>
            </a:lvl2pPr>
            <a:lvl3pPr indent="-292100" lvl="2" marL="1371600">
              <a:spcBef>
                <a:spcPts val="800"/>
              </a:spcBef>
              <a:spcAft>
                <a:spcPts val="0"/>
              </a:spcAft>
              <a:buClr>
                <a:schemeClr val="lt1"/>
              </a:buClr>
              <a:buSzPts val="1000"/>
              <a:buFont typeface="Afacad Flux"/>
              <a:buChar char="■"/>
              <a:defRPr sz="1000"/>
            </a:lvl3pPr>
            <a:lvl4pPr indent="-292100" lvl="3" marL="1828800">
              <a:spcBef>
                <a:spcPts val="800"/>
              </a:spcBef>
              <a:spcAft>
                <a:spcPts val="0"/>
              </a:spcAft>
              <a:buClr>
                <a:schemeClr val="lt1"/>
              </a:buClr>
              <a:buSzPts val="1000"/>
              <a:buFont typeface="Afacad Flux"/>
              <a:buChar char="●"/>
              <a:defRPr sz="1000"/>
            </a:lvl4pPr>
            <a:lvl5pPr indent="-292100" lvl="4" marL="2286000">
              <a:spcBef>
                <a:spcPts val="800"/>
              </a:spcBef>
              <a:spcAft>
                <a:spcPts val="0"/>
              </a:spcAft>
              <a:buClr>
                <a:schemeClr val="lt1"/>
              </a:buClr>
              <a:buSzPts val="1000"/>
              <a:buFont typeface="Afacad Flux"/>
              <a:buChar char="○"/>
              <a:defRPr sz="1000"/>
            </a:lvl5pPr>
            <a:lvl6pPr indent="-292100" lvl="5" marL="2743200">
              <a:spcBef>
                <a:spcPts val="800"/>
              </a:spcBef>
              <a:spcAft>
                <a:spcPts val="0"/>
              </a:spcAft>
              <a:buClr>
                <a:schemeClr val="lt1"/>
              </a:buClr>
              <a:buSzPts val="1000"/>
              <a:buFont typeface="Afacad Flux"/>
              <a:buChar char="■"/>
              <a:defRPr sz="1000"/>
            </a:lvl6pPr>
            <a:lvl7pPr indent="-292100" lvl="6" marL="3200400">
              <a:spcBef>
                <a:spcPts val="800"/>
              </a:spcBef>
              <a:spcAft>
                <a:spcPts val="0"/>
              </a:spcAft>
              <a:buClr>
                <a:schemeClr val="lt1"/>
              </a:buClr>
              <a:buSzPts val="1000"/>
              <a:buFont typeface="Afacad Flux"/>
              <a:buChar char="●"/>
              <a:defRPr sz="1000"/>
            </a:lvl7pPr>
            <a:lvl8pPr indent="-292100" lvl="7" marL="3657600">
              <a:spcBef>
                <a:spcPts val="800"/>
              </a:spcBef>
              <a:spcAft>
                <a:spcPts val="0"/>
              </a:spcAft>
              <a:buClr>
                <a:schemeClr val="lt1"/>
              </a:buClr>
              <a:buSzPts val="1000"/>
              <a:buFont typeface="Afacad Flux"/>
              <a:buChar char="○"/>
              <a:defRPr sz="1000"/>
            </a:lvl8pPr>
            <a:lvl9pPr indent="-292100" lvl="8" marL="4114800">
              <a:spcBef>
                <a:spcPts val="800"/>
              </a:spcBef>
              <a:spcAft>
                <a:spcPts val="800"/>
              </a:spcAft>
              <a:buClr>
                <a:schemeClr val="lt1"/>
              </a:buClr>
              <a:buSzPts val="1000"/>
              <a:buFont typeface="Afacad Flux"/>
              <a:buChar char="■"/>
              <a:defRPr sz="1000"/>
            </a:lvl9pPr>
          </a:lstStyle>
          <a:p/>
        </p:txBody>
      </p:sp>
      <p:sp>
        <p:nvSpPr>
          <p:cNvPr id="124" name="Google Shape;124;p21"/>
          <p:cNvSpPr txBox="1"/>
          <p:nvPr>
            <p:ph idx="7" type="subTitle"/>
          </p:nvPr>
        </p:nvSpPr>
        <p:spPr>
          <a:xfrm>
            <a:off x="7015175" y="1803668"/>
            <a:ext cx="1711800" cy="160800"/>
          </a:xfrm>
          <a:prstGeom prst="rect">
            <a:avLst/>
          </a:prstGeom>
        </p:spPr>
        <p:txBody>
          <a:bodyPr anchorCtr="0" anchor="ctr" bIns="0" lIns="0" spcFirstLastPara="1" rIns="0" wrap="square" tIns="0">
            <a:spAutoFit/>
          </a:bodyPr>
          <a:lstStyle>
            <a:lvl1pPr lvl="0">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1pPr>
            <a:lvl2pPr lvl="1">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2pPr>
            <a:lvl3pPr lvl="2">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3pPr>
            <a:lvl4pPr lvl="3">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4pPr>
            <a:lvl5pPr lvl="4">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5pPr>
            <a:lvl6pPr lvl="5">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6pPr>
            <a:lvl7pPr lvl="6">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7pPr>
            <a:lvl8pPr lvl="7">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8pPr>
            <a:lvl9pPr lvl="8">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9pPr>
          </a:lstStyle>
          <a:p/>
        </p:txBody>
      </p:sp>
      <p:sp>
        <p:nvSpPr>
          <p:cNvPr id="125" name="Google Shape;125;p21"/>
          <p:cNvSpPr txBox="1"/>
          <p:nvPr>
            <p:ph idx="8" type="body"/>
          </p:nvPr>
        </p:nvSpPr>
        <p:spPr>
          <a:xfrm>
            <a:off x="7015175" y="2184525"/>
            <a:ext cx="1711800" cy="6639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Afacad Flux"/>
              <a:buChar char="●"/>
              <a:defRPr sz="1000"/>
            </a:lvl1pPr>
            <a:lvl2pPr indent="-292100" lvl="1" marL="914400">
              <a:spcBef>
                <a:spcPts val="800"/>
              </a:spcBef>
              <a:spcAft>
                <a:spcPts val="0"/>
              </a:spcAft>
              <a:buClr>
                <a:schemeClr val="lt1"/>
              </a:buClr>
              <a:buSzPts val="1000"/>
              <a:buFont typeface="Afacad Flux"/>
              <a:buChar char="○"/>
              <a:defRPr sz="1000"/>
            </a:lvl2pPr>
            <a:lvl3pPr indent="-292100" lvl="2" marL="1371600">
              <a:spcBef>
                <a:spcPts val="800"/>
              </a:spcBef>
              <a:spcAft>
                <a:spcPts val="0"/>
              </a:spcAft>
              <a:buClr>
                <a:schemeClr val="lt1"/>
              </a:buClr>
              <a:buSzPts val="1000"/>
              <a:buFont typeface="Afacad Flux"/>
              <a:buChar char="■"/>
              <a:defRPr sz="1000"/>
            </a:lvl3pPr>
            <a:lvl4pPr indent="-292100" lvl="3" marL="1828800">
              <a:spcBef>
                <a:spcPts val="800"/>
              </a:spcBef>
              <a:spcAft>
                <a:spcPts val="0"/>
              </a:spcAft>
              <a:buClr>
                <a:schemeClr val="lt1"/>
              </a:buClr>
              <a:buSzPts val="1000"/>
              <a:buFont typeface="Afacad Flux"/>
              <a:buChar char="●"/>
              <a:defRPr sz="1000"/>
            </a:lvl4pPr>
            <a:lvl5pPr indent="-292100" lvl="4" marL="2286000">
              <a:spcBef>
                <a:spcPts val="800"/>
              </a:spcBef>
              <a:spcAft>
                <a:spcPts val="0"/>
              </a:spcAft>
              <a:buClr>
                <a:schemeClr val="lt1"/>
              </a:buClr>
              <a:buSzPts val="1000"/>
              <a:buFont typeface="Afacad Flux"/>
              <a:buChar char="○"/>
              <a:defRPr sz="1000"/>
            </a:lvl5pPr>
            <a:lvl6pPr indent="-292100" lvl="5" marL="2743200">
              <a:spcBef>
                <a:spcPts val="800"/>
              </a:spcBef>
              <a:spcAft>
                <a:spcPts val="0"/>
              </a:spcAft>
              <a:buClr>
                <a:schemeClr val="lt1"/>
              </a:buClr>
              <a:buSzPts val="1000"/>
              <a:buFont typeface="Afacad Flux"/>
              <a:buChar char="■"/>
              <a:defRPr sz="1000"/>
            </a:lvl6pPr>
            <a:lvl7pPr indent="-292100" lvl="6" marL="3200400">
              <a:spcBef>
                <a:spcPts val="800"/>
              </a:spcBef>
              <a:spcAft>
                <a:spcPts val="0"/>
              </a:spcAft>
              <a:buClr>
                <a:schemeClr val="lt1"/>
              </a:buClr>
              <a:buSzPts val="1000"/>
              <a:buFont typeface="Afacad Flux"/>
              <a:buChar char="●"/>
              <a:defRPr sz="1000"/>
            </a:lvl7pPr>
            <a:lvl8pPr indent="-292100" lvl="7" marL="3657600">
              <a:spcBef>
                <a:spcPts val="800"/>
              </a:spcBef>
              <a:spcAft>
                <a:spcPts val="0"/>
              </a:spcAft>
              <a:buClr>
                <a:schemeClr val="lt1"/>
              </a:buClr>
              <a:buSzPts val="1000"/>
              <a:buFont typeface="Afacad Flux"/>
              <a:buChar char="○"/>
              <a:defRPr sz="1000"/>
            </a:lvl8pPr>
            <a:lvl9pPr indent="-292100" lvl="8" marL="4114800">
              <a:spcBef>
                <a:spcPts val="800"/>
              </a:spcBef>
              <a:spcAft>
                <a:spcPts val="800"/>
              </a:spcAft>
              <a:buClr>
                <a:schemeClr val="lt1"/>
              </a:buClr>
              <a:buSzPts val="1000"/>
              <a:buFont typeface="Afacad Flux"/>
              <a:buChar char="■"/>
              <a:defRPr sz="1000"/>
            </a:lvl9pPr>
          </a:lstStyle>
          <a:p/>
        </p:txBody>
      </p:sp>
      <p:sp>
        <p:nvSpPr>
          <p:cNvPr id="126" name="Google Shape;126;p21"/>
          <p:cNvSpPr/>
          <p:nvPr>
            <p:ph idx="9" type="pic"/>
          </p:nvPr>
        </p:nvSpPr>
        <p:spPr>
          <a:xfrm>
            <a:off x="4618950" y="1116450"/>
            <a:ext cx="2085600" cy="1353300"/>
          </a:xfrm>
          <a:prstGeom prst="roundRect">
            <a:avLst>
              <a:gd fmla="val 50000" name="adj"/>
            </a:avLst>
          </a:prstGeom>
          <a:solidFill>
            <a:schemeClr val="dk2"/>
          </a:solidFill>
          <a:ln>
            <a:noFill/>
          </a:ln>
        </p:spPr>
      </p:sp>
      <p:sp>
        <p:nvSpPr>
          <p:cNvPr id="127" name="Google Shape;127;p21"/>
          <p:cNvSpPr/>
          <p:nvPr>
            <p:ph idx="13" type="pic"/>
          </p:nvPr>
        </p:nvSpPr>
        <p:spPr>
          <a:xfrm>
            <a:off x="243750" y="1116450"/>
            <a:ext cx="2085600" cy="1353300"/>
          </a:xfrm>
          <a:prstGeom prst="roundRect">
            <a:avLst>
              <a:gd fmla="val 50000" name="adj"/>
            </a:avLst>
          </a:prstGeom>
          <a:solidFill>
            <a:schemeClr val="dk2"/>
          </a:solidFill>
          <a:ln>
            <a:noFill/>
          </a:ln>
        </p:spPr>
      </p:sp>
      <p:sp>
        <p:nvSpPr>
          <p:cNvPr id="128" name="Google Shape;128;p21"/>
          <p:cNvSpPr/>
          <p:nvPr>
            <p:ph idx="14" type="pic"/>
          </p:nvPr>
        </p:nvSpPr>
        <p:spPr>
          <a:xfrm>
            <a:off x="2423725" y="3336138"/>
            <a:ext cx="2085600" cy="1353300"/>
          </a:xfrm>
          <a:prstGeom prst="roundRect">
            <a:avLst>
              <a:gd fmla="val 50000" name="adj"/>
            </a:avLst>
          </a:prstGeom>
          <a:solidFill>
            <a:schemeClr val="dk2"/>
          </a:solidFill>
          <a:ln>
            <a:noFill/>
          </a:ln>
        </p:spPr>
      </p:sp>
      <p:sp>
        <p:nvSpPr>
          <p:cNvPr id="129" name="Google Shape;129;p21"/>
          <p:cNvSpPr/>
          <p:nvPr>
            <p:ph idx="15" type="pic"/>
          </p:nvPr>
        </p:nvSpPr>
        <p:spPr>
          <a:xfrm>
            <a:off x="6802800" y="3336150"/>
            <a:ext cx="1984200" cy="1353300"/>
          </a:xfrm>
          <a:prstGeom prst="roundRect">
            <a:avLst>
              <a:gd fmla="val 50000" name="adj"/>
            </a:avLst>
          </a:prstGeom>
          <a:solidFill>
            <a:schemeClr val="dk2"/>
          </a:solidFill>
          <a:ln>
            <a:noFill/>
          </a:ln>
        </p:spPr>
      </p:sp>
    </p:spTree>
  </p:cSld>
  <p:clrMapOvr>
    <a:masterClrMapping/>
  </p:clrMapOvr>
  <p:extLst>
    <p:ext uri="{DCECCB84-F9BA-43D5-87BE-67443E8EF086}">
      <p15:sldGuideLst>
        <p15:guide id="1" orient="horz" pos="704">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Bubbles">
  <p:cSld name="BLANK_1_1_1_1_1_1_1_1_1_2_1_1">
    <p:bg>
      <p:bgPr>
        <a:solidFill>
          <a:schemeClr val="dk2"/>
        </a:solidFill>
      </p:bgPr>
    </p:bg>
    <p:spTree>
      <p:nvGrpSpPr>
        <p:cNvPr id="130" name="Shape 130"/>
        <p:cNvGrpSpPr/>
        <p:nvPr/>
      </p:nvGrpSpPr>
      <p:grpSpPr>
        <a:xfrm>
          <a:off x="0" y="0"/>
          <a:ext cx="0" cy="0"/>
          <a:chOff x="0" y="0"/>
          <a:chExt cx="0" cy="0"/>
        </a:xfrm>
      </p:grpSpPr>
      <p:sp>
        <p:nvSpPr>
          <p:cNvPr id="131" name="Google Shape;131;p22"/>
          <p:cNvSpPr txBox="1"/>
          <p:nvPr>
            <p:ph idx="1" type="subTitle"/>
          </p:nvPr>
        </p:nvSpPr>
        <p:spPr>
          <a:xfrm>
            <a:off x="3375" y="795100"/>
            <a:ext cx="3303600" cy="452700"/>
          </a:xfrm>
          <a:prstGeom prst="rect">
            <a:avLst/>
          </a:prstGeom>
          <a:noFill/>
        </p:spPr>
        <p:txBody>
          <a:bodyPr anchorCtr="0" anchor="ctr" bIns="0" lIns="0" spcFirstLastPara="1" rIns="0" wrap="square" tIns="0">
            <a:spAutoFit/>
          </a:bodyPr>
          <a:lstStyle>
            <a:lvl1pPr lvl="0" algn="ctr">
              <a:lnSpc>
                <a:spcPct val="80000"/>
              </a:lnSpc>
              <a:spcBef>
                <a:spcPts val="0"/>
              </a:spcBef>
              <a:spcAft>
                <a:spcPts val="0"/>
              </a:spcAft>
              <a:buNone/>
              <a:defRPr sz="3400">
                <a:solidFill>
                  <a:schemeClr val="dk2"/>
                </a:solidFill>
              </a:defRPr>
            </a:lvl1pPr>
            <a:lvl2pPr lvl="1">
              <a:spcBef>
                <a:spcPts val="0"/>
              </a:spcBef>
              <a:spcAft>
                <a:spcPts val="0"/>
              </a:spcAft>
              <a:buClr>
                <a:schemeClr val="dk2"/>
              </a:buClr>
              <a:buSzPts val="1800"/>
              <a:buNone/>
              <a:defRPr>
                <a:solidFill>
                  <a:schemeClr val="dk2"/>
                </a:solidFill>
              </a:defRPr>
            </a:lvl2pPr>
            <a:lvl3pPr lvl="2">
              <a:spcBef>
                <a:spcPts val="0"/>
              </a:spcBef>
              <a:spcAft>
                <a:spcPts val="0"/>
              </a:spcAft>
              <a:buClr>
                <a:schemeClr val="dk2"/>
              </a:buClr>
              <a:buSzPts val="1800"/>
              <a:buNone/>
              <a:defRPr>
                <a:solidFill>
                  <a:schemeClr val="dk2"/>
                </a:solidFill>
              </a:defRPr>
            </a:lvl3pPr>
            <a:lvl4pPr lvl="3">
              <a:spcBef>
                <a:spcPts val="0"/>
              </a:spcBef>
              <a:spcAft>
                <a:spcPts val="0"/>
              </a:spcAft>
              <a:buClr>
                <a:schemeClr val="dk2"/>
              </a:buClr>
              <a:buSzPts val="1800"/>
              <a:buNone/>
              <a:defRPr>
                <a:solidFill>
                  <a:schemeClr val="dk2"/>
                </a:solidFill>
              </a:defRPr>
            </a:lvl4pPr>
            <a:lvl5pPr lvl="4">
              <a:spcBef>
                <a:spcPts val="0"/>
              </a:spcBef>
              <a:spcAft>
                <a:spcPts val="0"/>
              </a:spcAft>
              <a:buClr>
                <a:schemeClr val="dk2"/>
              </a:buClr>
              <a:buSzPts val="1800"/>
              <a:buNone/>
              <a:defRPr>
                <a:solidFill>
                  <a:schemeClr val="dk2"/>
                </a:solidFill>
              </a:defRPr>
            </a:lvl5pPr>
            <a:lvl6pPr lvl="5">
              <a:spcBef>
                <a:spcPts val="0"/>
              </a:spcBef>
              <a:spcAft>
                <a:spcPts val="0"/>
              </a:spcAft>
              <a:buClr>
                <a:schemeClr val="dk2"/>
              </a:buClr>
              <a:buSzPts val="1800"/>
              <a:buNone/>
              <a:defRPr>
                <a:solidFill>
                  <a:schemeClr val="dk2"/>
                </a:solidFill>
              </a:defRPr>
            </a:lvl6pPr>
            <a:lvl7pPr lvl="6">
              <a:spcBef>
                <a:spcPts val="0"/>
              </a:spcBef>
              <a:spcAft>
                <a:spcPts val="0"/>
              </a:spcAft>
              <a:buClr>
                <a:schemeClr val="dk2"/>
              </a:buClr>
              <a:buSzPts val="1800"/>
              <a:buNone/>
              <a:defRPr>
                <a:solidFill>
                  <a:schemeClr val="dk2"/>
                </a:solidFill>
              </a:defRPr>
            </a:lvl7pPr>
            <a:lvl8pPr lvl="7">
              <a:spcBef>
                <a:spcPts val="0"/>
              </a:spcBef>
              <a:spcAft>
                <a:spcPts val="0"/>
              </a:spcAft>
              <a:buClr>
                <a:schemeClr val="dk2"/>
              </a:buClr>
              <a:buSzPts val="1800"/>
              <a:buNone/>
              <a:defRPr>
                <a:solidFill>
                  <a:schemeClr val="dk2"/>
                </a:solidFill>
              </a:defRPr>
            </a:lvl8pPr>
            <a:lvl9pPr lvl="8">
              <a:spcBef>
                <a:spcPts val="0"/>
              </a:spcBef>
              <a:spcAft>
                <a:spcPts val="0"/>
              </a:spcAft>
              <a:buClr>
                <a:schemeClr val="dk2"/>
              </a:buClr>
              <a:buSzPts val="1800"/>
              <a:buNone/>
              <a:defRPr>
                <a:solidFill>
                  <a:schemeClr val="dk2"/>
                </a:solidFill>
              </a:defRPr>
            </a:lvl9pPr>
          </a:lstStyle>
          <a:p/>
        </p:txBody>
      </p:sp>
      <p:sp>
        <p:nvSpPr>
          <p:cNvPr id="132" name="Google Shape;132;p22"/>
          <p:cNvSpPr txBox="1"/>
          <p:nvPr>
            <p:ph idx="2" type="subTitle"/>
          </p:nvPr>
        </p:nvSpPr>
        <p:spPr>
          <a:xfrm>
            <a:off x="2967150" y="795100"/>
            <a:ext cx="3303600" cy="452700"/>
          </a:xfrm>
          <a:prstGeom prst="rect">
            <a:avLst/>
          </a:prstGeom>
          <a:noFill/>
        </p:spPr>
        <p:txBody>
          <a:bodyPr anchorCtr="0" anchor="ctr" bIns="0" lIns="0" spcFirstLastPara="1" rIns="0" wrap="square" tIns="0">
            <a:spAutoFit/>
          </a:bodyPr>
          <a:lstStyle>
            <a:lvl1pPr lvl="0" algn="ctr">
              <a:lnSpc>
                <a:spcPct val="80000"/>
              </a:lnSpc>
              <a:spcBef>
                <a:spcPts val="0"/>
              </a:spcBef>
              <a:spcAft>
                <a:spcPts val="0"/>
              </a:spcAft>
              <a:buNone/>
              <a:defRPr sz="3400"/>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133" name="Google Shape;133;p22"/>
          <p:cNvSpPr txBox="1"/>
          <p:nvPr>
            <p:ph idx="3" type="subTitle"/>
          </p:nvPr>
        </p:nvSpPr>
        <p:spPr>
          <a:xfrm>
            <a:off x="5836575" y="795100"/>
            <a:ext cx="3303600" cy="452700"/>
          </a:xfrm>
          <a:prstGeom prst="rect">
            <a:avLst/>
          </a:prstGeom>
          <a:noFill/>
        </p:spPr>
        <p:txBody>
          <a:bodyPr anchorCtr="0" anchor="ctr" bIns="0" lIns="0" spcFirstLastPara="1" rIns="0" wrap="square" tIns="0">
            <a:spAutoFit/>
          </a:bodyPr>
          <a:lstStyle>
            <a:lvl1pPr lvl="0" algn="ctr">
              <a:lnSpc>
                <a:spcPct val="80000"/>
              </a:lnSpc>
              <a:spcBef>
                <a:spcPts val="0"/>
              </a:spcBef>
              <a:spcAft>
                <a:spcPts val="0"/>
              </a:spcAft>
              <a:buNone/>
              <a:defRPr sz="3400"/>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134" name="Google Shape;134;p22"/>
          <p:cNvSpPr txBox="1"/>
          <p:nvPr>
            <p:ph idx="4" type="subTitle"/>
          </p:nvPr>
        </p:nvSpPr>
        <p:spPr>
          <a:xfrm>
            <a:off x="3600" y="2273650"/>
            <a:ext cx="3303600" cy="452700"/>
          </a:xfrm>
          <a:prstGeom prst="rect">
            <a:avLst/>
          </a:prstGeom>
          <a:noFill/>
        </p:spPr>
        <p:txBody>
          <a:bodyPr anchorCtr="0" anchor="ctr" bIns="0" lIns="0" spcFirstLastPara="1" rIns="0" wrap="square" tIns="0">
            <a:spAutoFit/>
          </a:bodyPr>
          <a:lstStyle>
            <a:lvl1pPr lvl="0" algn="ctr">
              <a:lnSpc>
                <a:spcPct val="80000"/>
              </a:lnSpc>
              <a:spcBef>
                <a:spcPts val="0"/>
              </a:spcBef>
              <a:spcAft>
                <a:spcPts val="0"/>
              </a:spcAft>
              <a:buNone/>
              <a:defRPr sz="3400"/>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135" name="Google Shape;135;p22"/>
          <p:cNvSpPr txBox="1"/>
          <p:nvPr>
            <p:ph idx="5" type="subTitle"/>
          </p:nvPr>
        </p:nvSpPr>
        <p:spPr>
          <a:xfrm>
            <a:off x="2967375" y="2273650"/>
            <a:ext cx="3303600" cy="452700"/>
          </a:xfrm>
          <a:prstGeom prst="rect">
            <a:avLst/>
          </a:prstGeom>
          <a:noFill/>
        </p:spPr>
        <p:txBody>
          <a:bodyPr anchorCtr="0" anchor="ctr" bIns="0" lIns="0" spcFirstLastPara="1" rIns="0" wrap="square" tIns="0">
            <a:spAutoFit/>
          </a:bodyPr>
          <a:lstStyle>
            <a:lvl1pPr lvl="0" algn="ctr">
              <a:lnSpc>
                <a:spcPct val="80000"/>
              </a:lnSpc>
              <a:spcBef>
                <a:spcPts val="0"/>
              </a:spcBef>
              <a:spcAft>
                <a:spcPts val="0"/>
              </a:spcAft>
              <a:buNone/>
              <a:defRPr sz="3400"/>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136" name="Google Shape;136;p22"/>
          <p:cNvSpPr txBox="1"/>
          <p:nvPr>
            <p:ph idx="6" type="subTitle"/>
          </p:nvPr>
        </p:nvSpPr>
        <p:spPr>
          <a:xfrm>
            <a:off x="5836800" y="2273650"/>
            <a:ext cx="3303600" cy="452700"/>
          </a:xfrm>
          <a:prstGeom prst="rect">
            <a:avLst/>
          </a:prstGeom>
          <a:noFill/>
        </p:spPr>
        <p:txBody>
          <a:bodyPr anchorCtr="0" anchor="ctr" bIns="0" lIns="0" spcFirstLastPara="1" rIns="0" wrap="square" tIns="0">
            <a:spAutoFit/>
          </a:bodyPr>
          <a:lstStyle>
            <a:lvl1pPr lvl="0" algn="ctr">
              <a:lnSpc>
                <a:spcPct val="80000"/>
              </a:lnSpc>
              <a:spcBef>
                <a:spcPts val="0"/>
              </a:spcBef>
              <a:spcAft>
                <a:spcPts val="0"/>
              </a:spcAft>
              <a:buNone/>
              <a:defRPr sz="3400">
                <a:solidFill>
                  <a:schemeClr val="dk2"/>
                </a:solidFill>
              </a:defRPr>
            </a:lvl1pPr>
            <a:lvl2pPr lvl="1">
              <a:spcBef>
                <a:spcPts val="0"/>
              </a:spcBef>
              <a:spcAft>
                <a:spcPts val="0"/>
              </a:spcAft>
              <a:buClr>
                <a:schemeClr val="dk2"/>
              </a:buClr>
              <a:buSzPts val="1800"/>
              <a:buNone/>
              <a:defRPr>
                <a:solidFill>
                  <a:schemeClr val="dk2"/>
                </a:solidFill>
              </a:defRPr>
            </a:lvl2pPr>
            <a:lvl3pPr lvl="2">
              <a:spcBef>
                <a:spcPts val="0"/>
              </a:spcBef>
              <a:spcAft>
                <a:spcPts val="0"/>
              </a:spcAft>
              <a:buClr>
                <a:schemeClr val="dk2"/>
              </a:buClr>
              <a:buSzPts val="1800"/>
              <a:buNone/>
              <a:defRPr>
                <a:solidFill>
                  <a:schemeClr val="dk2"/>
                </a:solidFill>
              </a:defRPr>
            </a:lvl3pPr>
            <a:lvl4pPr lvl="3">
              <a:spcBef>
                <a:spcPts val="0"/>
              </a:spcBef>
              <a:spcAft>
                <a:spcPts val="0"/>
              </a:spcAft>
              <a:buClr>
                <a:schemeClr val="dk2"/>
              </a:buClr>
              <a:buSzPts val="1800"/>
              <a:buNone/>
              <a:defRPr>
                <a:solidFill>
                  <a:schemeClr val="dk2"/>
                </a:solidFill>
              </a:defRPr>
            </a:lvl4pPr>
            <a:lvl5pPr lvl="4">
              <a:spcBef>
                <a:spcPts val="0"/>
              </a:spcBef>
              <a:spcAft>
                <a:spcPts val="0"/>
              </a:spcAft>
              <a:buClr>
                <a:schemeClr val="dk2"/>
              </a:buClr>
              <a:buSzPts val="1800"/>
              <a:buNone/>
              <a:defRPr>
                <a:solidFill>
                  <a:schemeClr val="dk2"/>
                </a:solidFill>
              </a:defRPr>
            </a:lvl5pPr>
            <a:lvl6pPr lvl="5">
              <a:spcBef>
                <a:spcPts val="0"/>
              </a:spcBef>
              <a:spcAft>
                <a:spcPts val="0"/>
              </a:spcAft>
              <a:buClr>
                <a:schemeClr val="dk2"/>
              </a:buClr>
              <a:buSzPts val="1800"/>
              <a:buNone/>
              <a:defRPr>
                <a:solidFill>
                  <a:schemeClr val="dk2"/>
                </a:solidFill>
              </a:defRPr>
            </a:lvl6pPr>
            <a:lvl7pPr lvl="6">
              <a:spcBef>
                <a:spcPts val="0"/>
              </a:spcBef>
              <a:spcAft>
                <a:spcPts val="0"/>
              </a:spcAft>
              <a:buClr>
                <a:schemeClr val="dk2"/>
              </a:buClr>
              <a:buSzPts val="1800"/>
              <a:buNone/>
              <a:defRPr>
                <a:solidFill>
                  <a:schemeClr val="dk2"/>
                </a:solidFill>
              </a:defRPr>
            </a:lvl7pPr>
            <a:lvl8pPr lvl="7">
              <a:spcBef>
                <a:spcPts val="0"/>
              </a:spcBef>
              <a:spcAft>
                <a:spcPts val="0"/>
              </a:spcAft>
              <a:buClr>
                <a:schemeClr val="dk2"/>
              </a:buClr>
              <a:buSzPts val="1800"/>
              <a:buNone/>
              <a:defRPr>
                <a:solidFill>
                  <a:schemeClr val="dk2"/>
                </a:solidFill>
              </a:defRPr>
            </a:lvl8pPr>
            <a:lvl9pPr lvl="8">
              <a:spcBef>
                <a:spcPts val="0"/>
              </a:spcBef>
              <a:spcAft>
                <a:spcPts val="0"/>
              </a:spcAft>
              <a:buClr>
                <a:schemeClr val="dk2"/>
              </a:buClr>
              <a:buSzPts val="1800"/>
              <a:buNone/>
              <a:defRPr>
                <a:solidFill>
                  <a:schemeClr val="dk2"/>
                </a:solidFill>
              </a:defRPr>
            </a:lvl9pPr>
          </a:lstStyle>
          <a:p/>
        </p:txBody>
      </p:sp>
      <p:sp>
        <p:nvSpPr>
          <p:cNvPr id="137" name="Google Shape;137;p22"/>
          <p:cNvSpPr txBox="1"/>
          <p:nvPr>
            <p:ph idx="7" type="subTitle"/>
          </p:nvPr>
        </p:nvSpPr>
        <p:spPr>
          <a:xfrm>
            <a:off x="3600" y="3766050"/>
            <a:ext cx="3303600" cy="452700"/>
          </a:xfrm>
          <a:prstGeom prst="rect">
            <a:avLst/>
          </a:prstGeom>
          <a:noFill/>
        </p:spPr>
        <p:txBody>
          <a:bodyPr anchorCtr="0" anchor="ctr" bIns="0" lIns="0" spcFirstLastPara="1" rIns="0" wrap="square" tIns="0">
            <a:spAutoFit/>
          </a:bodyPr>
          <a:lstStyle>
            <a:lvl1pPr lvl="0" algn="ctr">
              <a:lnSpc>
                <a:spcPct val="80000"/>
              </a:lnSpc>
              <a:spcBef>
                <a:spcPts val="0"/>
              </a:spcBef>
              <a:spcAft>
                <a:spcPts val="0"/>
              </a:spcAft>
              <a:buNone/>
              <a:defRPr sz="3400"/>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138" name="Google Shape;138;p22"/>
          <p:cNvSpPr txBox="1"/>
          <p:nvPr>
            <p:ph idx="8" type="subTitle"/>
          </p:nvPr>
        </p:nvSpPr>
        <p:spPr>
          <a:xfrm>
            <a:off x="2967375" y="3766050"/>
            <a:ext cx="3303600" cy="452700"/>
          </a:xfrm>
          <a:prstGeom prst="rect">
            <a:avLst/>
          </a:prstGeom>
          <a:noFill/>
        </p:spPr>
        <p:txBody>
          <a:bodyPr anchorCtr="0" anchor="ctr" bIns="0" lIns="0" spcFirstLastPara="1" rIns="0" wrap="square" tIns="0">
            <a:spAutoFit/>
          </a:bodyPr>
          <a:lstStyle>
            <a:lvl1pPr lvl="0" algn="ctr">
              <a:lnSpc>
                <a:spcPct val="80000"/>
              </a:lnSpc>
              <a:spcBef>
                <a:spcPts val="0"/>
              </a:spcBef>
              <a:spcAft>
                <a:spcPts val="0"/>
              </a:spcAft>
              <a:buNone/>
              <a:defRPr sz="3400">
                <a:solidFill>
                  <a:schemeClr val="dk2"/>
                </a:solidFill>
              </a:defRPr>
            </a:lvl1pPr>
            <a:lvl2pPr lvl="1">
              <a:spcBef>
                <a:spcPts val="0"/>
              </a:spcBef>
              <a:spcAft>
                <a:spcPts val="0"/>
              </a:spcAft>
              <a:buClr>
                <a:schemeClr val="dk2"/>
              </a:buClr>
              <a:buSzPts val="1800"/>
              <a:buNone/>
              <a:defRPr>
                <a:solidFill>
                  <a:schemeClr val="dk2"/>
                </a:solidFill>
              </a:defRPr>
            </a:lvl2pPr>
            <a:lvl3pPr lvl="2">
              <a:spcBef>
                <a:spcPts val="0"/>
              </a:spcBef>
              <a:spcAft>
                <a:spcPts val="0"/>
              </a:spcAft>
              <a:buClr>
                <a:schemeClr val="dk2"/>
              </a:buClr>
              <a:buSzPts val="1800"/>
              <a:buNone/>
              <a:defRPr>
                <a:solidFill>
                  <a:schemeClr val="dk2"/>
                </a:solidFill>
              </a:defRPr>
            </a:lvl3pPr>
            <a:lvl4pPr lvl="3">
              <a:spcBef>
                <a:spcPts val="0"/>
              </a:spcBef>
              <a:spcAft>
                <a:spcPts val="0"/>
              </a:spcAft>
              <a:buClr>
                <a:schemeClr val="dk2"/>
              </a:buClr>
              <a:buSzPts val="1800"/>
              <a:buNone/>
              <a:defRPr>
                <a:solidFill>
                  <a:schemeClr val="dk2"/>
                </a:solidFill>
              </a:defRPr>
            </a:lvl4pPr>
            <a:lvl5pPr lvl="4">
              <a:spcBef>
                <a:spcPts val="0"/>
              </a:spcBef>
              <a:spcAft>
                <a:spcPts val="0"/>
              </a:spcAft>
              <a:buClr>
                <a:schemeClr val="dk2"/>
              </a:buClr>
              <a:buSzPts val="1800"/>
              <a:buNone/>
              <a:defRPr>
                <a:solidFill>
                  <a:schemeClr val="dk2"/>
                </a:solidFill>
              </a:defRPr>
            </a:lvl5pPr>
            <a:lvl6pPr lvl="5">
              <a:spcBef>
                <a:spcPts val="0"/>
              </a:spcBef>
              <a:spcAft>
                <a:spcPts val="0"/>
              </a:spcAft>
              <a:buClr>
                <a:schemeClr val="dk2"/>
              </a:buClr>
              <a:buSzPts val="1800"/>
              <a:buNone/>
              <a:defRPr>
                <a:solidFill>
                  <a:schemeClr val="dk2"/>
                </a:solidFill>
              </a:defRPr>
            </a:lvl6pPr>
            <a:lvl7pPr lvl="6">
              <a:spcBef>
                <a:spcPts val="0"/>
              </a:spcBef>
              <a:spcAft>
                <a:spcPts val="0"/>
              </a:spcAft>
              <a:buClr>
                <a:schemeClr val="dk2"/>
              </a:buClr>
              <a:buSzPts val="1800"/>
              <a:buNone/>
              <a:defRPr>
                <a:solidFill>
                  <a:schemeClr val="dk2"/>
                </a:solidFill>
              </a:defRPr>
            </a:lvl7pPr>
            <a:lvl8pPr lvl="7">
              <a:spcBef>
                <a:spcPts val="0"/>
              </a:spcBef>
              <a:spcAft>
                <a:spcPts val="0"/>
              </a:spcAft>
              <a:buClr>
                <a:schemeClr val="dk2"/>
              </a:buClr>
              <a:buSzPts val="1800"/>
              <a:buNone/>
              <a:defRPr>
                <a:solidFill>
                  <a:schemeClr val="dk2"/>
                </a:solidFill>
              </a:defRPr>
            </a:lvl8pPr>
            <a:lvl9pPr lvl="8">
              <a:spcBef>
                <a:spcPts val="0"/>
              </a:spcBef>
              <a:spcAft>
                <a:spcPts val="0"/>
              </a:spcAft>
              <a:buClr>
                <a:schemeClr val="dk2"/>
              </a:buClr>
              <a:buSzPts val="1800"/>
              <a:buNone/>
              <a:defRPr>
                <a:solidFill>
                  <a:schemeClr val="dk2"/>
                </a:solidFill>
              </a:defRPr>
            </a:lvl9pPr>
          </a:lstStyle>
          <a:p/>
        </p:txBody>
      </p:sp>
      <p:sp>
        <p:nvSpPr>
          <p:cNvPr id="139" name="Google Shape;139;p22"/>
          <p:cNvSpPr txBox="1"/>
          <p:nvPr>
            <p:ph idx="9" type="subTitle"/>
          </p:nvPr>
        </p:nvSpPr>
        <p:spPr>
          <a:xfrm>
            <a:off x="5836800" y="3766050"/>
            <a:ext cx="3303600" cy="452700"/>
          </a:xfrm>
          <a:prstGeom prst="rect">
            <a:avLst/>
          </a:prstGeom>
          <a:noFill/>
        </p:spPr>
        <p:txBody>
          <a:bodyPr anchorCtr="0" anchor="ctr" bIns="0" lIns="0" spcFirstLastPara="1" rIns="0" wrap="square" tIns="0">
            <a:spAutoFit/>
          </a:bodyPr>
          <a:lstStyle>
            <a:lvl1pPr lvl="0" algn="ctr">
              <a:lnSpc>
                <a:spcPct val="80000"/>
              </a:lnSpc>
              <a:spcBef>
                <a:spcPts val="0"/>
              </a:spcBef>
              <a:spcAft>
                <a:spcPts val="0"/>
              </a:spcAft>
              <a:buNone/>
              <a:defRPr sz="3400"/>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ALT 1">
  <p:cSld name="CUSTOM_3">
    <p:spTree>
      <p:nvGrpSpPr>
        <p:cNvPr id="140" name="Shape 140"/>
        <p:cNvGrpSpPr/>
        <p:nvPr/>
      </p:nvGrpSpPr>
      <p:grpSpPr>
        <a:xfrm>
          <a:off x="0" y="0"/>
          <a:ext cx="0" cy="0"/>
          <a:chOff x="0" y="0"/>
          <a:chExt cx="0" cy="0"/>
        </a:xfrm>
      </p:grpSpPr>
      <p:sp>
        <p:nvSpPr>
          <p:cNvPr id="141" name="Google Shape;141;p23"/>
          <p:cNvSpPr txBox="1"/>
          <p:nvPr>
            <p:ph type="title"/>
          </p:nvPr>
        </p:nvSpPr>
        <p:spPr>
          <a:xfrm>
            <a:off x="137160" y="228600"/>
            <a:ext cx="6480300" cy="5877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900"/>
            </a:lvl1pPr>
            <a:lvl2pPr lvl="1">
              <a:lnSpc>
                <a:spcPct val="115000"/>
              </a:lnSpc>
              <a:spcBef>
                <a:spcPts val="0"/>
              </a:spcBef>
              <a:spcAft>
                <a:spcPts val="0"/>
              </a:spcAft>
              <a:buNone/>
              <a:defRPr>
                <a:latin typeface="Afacad Flux SemiBold"/>
                <a:ea typeface="Afacad Flux SemiBold"/>
                <a:cs typeface="Afacad Flux SemiBold"/>
                <a:sym typeface="Afacad Flux SemiBold"/>
              </a:defRPr>
            </a:lvl2pPr>
            <a:lvl3pPr lvl="2">
              <a:lnSpc>
                <a:spcPct val="115000"/>
              </a:lnSpc>
              <a:spcBef>
                <a:spcPts val="0"/>
              </a:spcBef>
              <a:spcAft>
                <a:spcPts val="0"/>
              </a:spcAft>
              <a:buNone/>
              <a:defRPr>
                <a:latin typeface="Afacad Flux SemiBold"/>
                <a:ea typeface="Afacad Flux SemiBold"/>
                <a:cs typeface="Afacad Flux SemiBold"/>
                <a:sym typeface="Afacad Flux SemiBold"/>
              </a:defRPr>
            </a:lvl3pPr>
            <a:lvl4pPr lvl="3">
              <a:lnSpc>
                <a:spcPct val="115000"/>
              </a:lnSpc>
              <a:spcBef>
                <a:spcPts val="0"/>
              </a:spcBef>
              <a:spcAft>
                <a:spcPts val="0"/>
              </a:spcAft>
              <a:buNone/>
              <a:defRPr>
                <a:latin typeface="Afacad Flux SemiBold"/>
                <a:ea typeface="Afacad Flux SemiBold"/>
                <a:cs typeface="Afacad Flux SemiBold"/>
                <a:sym typeface="Afacad Flux SemiBold"/>
              </a:defRPr>
            </a:lvl4pPr>
            <a:lvl5pPr lvl="4">
              <a:lnSpc>
                <a:spcPct val="115000"/>
              </a:lnSpc>
              <a:spcBef>
                <a:spcPts val="0"/>
              </a:spcBef>
              <a:spcAft>
                <a:spcPts val="0"/>
              </a:spcAft>
              <a:buNone/>
              <a:defRPr>
                <a:latin typeface="Afacad Flux SemiBold"/>
                <a:ea typeface="Afacad Flux SemiBold"/>
                <a:cs typeface="Afacad Flux SemiBold"/>
                <a:sym typeface="Afacad Flux SemiBold"/>
              </a:defRPr>
            </a:lvl5pPr>
            <a:lvl6pPr lvl="5">
              <a:lnSpc>
                <a:spcPct val="115000"/>
              </a:lnSpc>
              <a:spcBef>
                <a:spcPts val="0"/>
              </a:spcBef>
              <a:spcAft>
                <a:spcPts val="0"/>
              </a:spcAft>
              <a:buNone/>
              <a:defRPr>
                <a:latin typeface="Afacad Flux SemiBold"/>
                <a:ea typeface="Afacad Flux SemiBold"/>
                <a:cs typeface="Afacad Flux SemiBold"/>
                <a:sym typeface="Afacad Flux SemiBold"/>
              </a:defRPr>
            </a:lvl6pPr>
            <a:lvl7pPr lvl="6">
              <a:lnSpc>
                <a:spcPct val="115000"/>
              </a:lnSpc>
              <a:spcBef>
                <a:spcPts val="0"/>
              </a:spcBef>
              <a:spcAft>
                <a:spcPts val="0"/>
              </a:spcAft>
              <a:buNone/>
              <a:defRPr>
                <a:latin typeface="Afacad Flux SemiBold"/>
                <a:ea typeface="Afacad Flux SemiBold"/>
                <a:cs typeface="Afacad Flux SemiBold"/>
                <a:sym typeface="Afacad Flux SemiBold"/>
              </a:defRPr>
            </a:lvl7pPr>
            <a:lvl8pPr lvl="7">
              <a:lnSpc>
                <a:spcPct val="115000"/>
              </a:lnSpc>
              <a:spcBef>
                <a:spcPts val="0"/>
              </a:spcBef>
              <a:spcAft>
                <a:spcPts val="0"/>
              </a:spcAft>
              <a:buNone/>
              <a:defRPr>
                <a:latin typeface="Afacad Flux SemiBold"/>
                <a:ea typeface="Afacad Flux SemiBold"/>
                <a:cs typeface="Afacad Flux SemiBold"/>
                <a:sym typeface="Afacad Flux SemiBold"/>
              </a:defRPr>
            </a:lvl8pPr>
            <a:lvl9pPr lvl="8">
              <a:lnSpc>
                <a:spcPct val="115000"/>
              </a:lnSpc>
              <a:spcBef>
                <a:spcPts val="0"/>
              </a:spcBef>
              <a:spcAft>
                <a:spcPts val="0"/>
              </a:spcAft>
              <a:buNone/>
              <a:defRPr>
                <a:latin typeface="Afacad Flux SemiBold"/>
                <a:ea typeface="Afacad Flux SemiBold"/>
                <a:cs typeface="Afacad Flux SemiBold"/>
                <a:sym typeface="Afacad Flux SemiBold"/>
              </a:defRPr>
            </a:lvl9pPr>
          </a:lstStyle>
          <a:p/>
        </p:txBody>
      </p:sp>
      <p:sp>
        <p:nvSpPr>
          <p:cNvPr id="142" name="Google Shape;142;p23"/>
          <p:cNvSpPr txBox="1"/>
          <p:nvPr>
            <p:ph idx="1" type="body"/>
          </p:nvPr>
        </p:nvSpPr>
        <p:spPr>
          <a:xfrm>
            <a:off x="4541200" y="3027628"/>
            <a:ext cx="2261700" cy="1292400"/>
          </a:xfrm>
          <a:prstGeom prst="rect">
            <a:avLst/>
          </a:prstGeom>
        </p:spPr>
        <p:txBody>
          <a:bodyPr anchorCtr="0" anchor="t" bIns="91425" lIns="0" spcFirstLastPara="1" rIns="91425" wrap="square" tIns="91425">
            <a:noAutofit/>
          </a:bodyPr>
          <a:lstStyle>
            <a:lvl1pPr indent="-304800" lvl="0" marL="457200">
              <a:lnSpc>
                <a:spcPct val="100000"/>
              </a:lnSpc>
              <a:spcBef>
                <a:spcPts val="0"/>
              </a:spcBef>
              <a:spcAft>
                <a:spcPts val="0"/>
              </a:spcAft>
              <a:buSzPts val="12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sp>
        <p:nvSpPr>
          <p:cNvPr id="143" name="Google Shape;143;p23"/>
          <p:cNvSpPr txBox="1"/>
          <p:nvPr>
            <p:ph idx="2" type="subTitle"/>
          </p:nvPr>
        </p:nvSpPr>
        <p:spPr>
          <a:xfrm>
            <a:off x="4461225" y="2399875"/>
            <a:ext cx="2199900" cy="514200"/>
          </a:xfrm>
          <a:prstGeom prst="rect">
            <a:avLst/>
          </a:prstGeom>
        </p:spPr>
        <p:txBody>
          <a:bodyPr anchorCtr="0" anchor="ctr" bIns="91425" lIns="91425" spcFirstLastPara="1" rIns="91425" wrap="square" tIns="91425">
            <a:spAutoFit/>
          </a:bodyPr>
          <a:lstStyle>
            <a:lvl1pPr lvl="0">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1pPr>
            <a:lvl2pPr lvl="1">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2pPr>
            <a:lvl3pPr lvl="2">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3pPr>
            <a:lvl4pPr lvl="3">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4pPr>
            <a:lvl5pPr lvl="4">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5pPr>
            <a:lvl6pPr lvl="5">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6pPr>
            <a:lvl7pPr lvl="6">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7pPr>
            <a:lvl8pPr lvl="7">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8pPr>
            <a:lvl9pPr lvl="8">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9pPr>
          </a:lstStyle>
          <a:p/>
        </p:txBody>
      </p:sp>
      <p:sp>
        <p:nvSpPr>
          <p:cNvPr id="144" name="Google Shape;144;p23"/>
          <p:cNvSpPr txBox="1"/>
          <p:nvPr>
            <p:ph idx="3" type="body"/>
          </p:nvPr>
        </p:nvSpPr>
        <p:spPr>
          <a:xfrm>
            <a:off x="529800" y="3788256"/>
            <a:ext cx="3230400" cy="895500"/>
          </a:xfrm>
          <a:prstGeom prst="rect">
            <a:avLst/>
          </a:prstGeom>
        </p:spPr>
        <p:txBody>
          <a:bodyPr anchorCtr="0" anchor="t" bIns="91425" lIns="0" spcFirstLastPara="1" rIns="0" wrap="square" tIns="0">
            <a:noAutofit/>
          </a:bodyPr>
          <a:lstStyle>
            <a:lvl1pPr indent="-304800" lvl="0" marL="457200">
              <a:spcBef>
                <a:spcPts val="0"/>
              </a:spcBef>
              <a:spcAft>
                <a:spcPts val="0"/>
              </a:spcAft>
              <a:buClr>
                <a:schemeClr val="lt1"/>
              </a:buClr>
              <a:buSzPts val="1200"/>
              <a:buFont typeface="Afacad Flux"/>
              <a:buChar char="●"/>
              <a:defRPr/>
            </a:lvl1pPr>
            <a:lvl2pPr indent="-304800" lvl="1" marL="914400">
              <a:spcBef>
                <a:spcPts val="0"/>
              </a:spcBef>
              <a:spcAft>
                <a:spcPts val="0"/>
              </a:spcAft>
              <a:buClr>
                <a:schemeClr val="lt1"/>
              </a:buClr>
              <a:buSzPts val="1200"/>
              <a:buFont typeface="Afacad Flux"/>
              <a:buChar char="○"/>
              <a:defRPr/>
            </a:lvl2pPr>
            <a:lvl3pPr indent="-304800" lvl="2" marL="1371600">
              <a:spcBef>
                <a:spcPts val="0"/>
              </a:spcBef>
              <a:spcAft>
                <a:spcPts val="0"/>
              </a:spcAft>
              <a:buClr>
                <a:schemeClr val="lt1"/>
              </a:buClr>
              <a:buSzPts val="1200"/>
              <a:buFont typeface="Afacad Flux"/>
              <a:buChar char="■"/>
              <a:defRPr/>
            </a:lvl3pPr>
            <a:lvl4pPr indent="-304800" lvl="3" marL="1828800">
              <a:spcBef>
                <a:spcPts val="0"/>
              </a:spcBef>
              <a:spcAft>
                <a:spcPts val="0"/>
              </a:spcAft>
              <a:buClr>
                <a:schemeClr val="lt1"/>
              </a:buClr>
              <a:buSzPts val="1200"/>
              <a:buFont typeface="Afacad Flux"/>
              <a:buChar char="●"/>
              <a:defRPr/>
            </a:lvl4pPr>
            <a:lvl5pPr indent="-304800" lvl="4" marL="2286000">
              <a:spcBef>
                <a:spcPts val="0"/>
              </a:spcBef>
              <a:spcAft>
                <a:spcPts val="0"/>
              </a:spcAft>
              <a:buClr>
                <a:schemeClr val="lt1"/>
              </a:buClr>
              <a:buSzPts val="1200"/>
              <a:buFont typeface="Afacad Flux"/>
              <a:buChar char="○"/>
              <a:defRPr/>
            </a:lvl5pPr>
            <a:lvl6pPr indent="-304800" lvl="5" marL="2743200">
              <a:spcBef>
                <a:spcPts val="0"/>
              </a:spcBef>
              <a:spcAft>
                <a:spcPts val="0"/>
              </a:spcAft>
              <a:buClr>
                <a:schemeClr val="lt1"/>
              </a:buClr>
              <a:buSzPts val="1200"/>
              <a:buFont typeface="Afacad Flux"/>
              <a:buChar char="■"/>
              <a:defRPr/>
            </a:lvl6pPr>
            <a:lvl7pPr indent="-304800" lvl="6" marL="3200400">
              <a:spcBef>
                <a:spcPts val="0"/>
              </a:spcBef>
              <a:spcAft>
                <a:spcPts val="0"/>
              </a:spcAft>
              <a:buClr>
                <a:schemeClr val="lt1"/>
              </a:buClr>
              <a:buSzPts val="1200"/>
              <a:buFont typeface="Afacad Flux"/>
              <a:buChar char="●"/>
              <a:defRPr/>
            </a:lvl7pPr>
            <a:lvl8pPr indent="-304800" lvl="7" marL="3657600">
              <a:spcBef>
                <a:spcPts val="0"/>
              </a:spcBef>
              <a:spcAft>
                <a:spcPts val="0"/>
              </a:spcAft>
              <a:buClr>
                <a:schemeClr val="lt1"/>
              </a:buClr>
              <a:buSzPts val="1200"/>
              <a:buFont typeface="Afacad Flux"/>
              <a:buChar char="○"/>
              <a:defRPr/>
            </a:lvl8pPr>
            <a:lvl9pPr indent="-304800" lvl="8" marL="4114800">
              <a:spcBef>
                <a:spcPts val="0"/>
              </a:spcBef>
              <a:spcAft>
                <a:spcPts val="0"/>
              </a:spcAft>
              <a:buClr>
                <a:schemeClr val="lt1"/>
              </a:buClr>
              <a:buSzPts val="1200"/>
              <a:buFont typeface="Afacad Flux"/>
              <a:buChar char="■"/>
              <a:defRPr/>
            </a:lvl9pPr>
          </a:lstStyle>
          <a:p/>
        </p:txBody>
      </p:sp>
      <p:sp>
        <p:nvSpPr>
          <p:cNvPr id="145" name="Google Shape;145;p23"/>
          <p:cNvSpPr txBox="1"/>
          <p:nvPr>
            <p:ph idx="4" type="subTitle"/>
          </p:nvPr>
        </p:nvSpPr>
        <p:spPr>
          <a:xfrm>
            <a:off x="529800" y="3340283"/>
            <a:ext cx="3153000" cy="290100"/>
          </a:xfrm>
          <a:prstGeom prst="rect">
            <a:avLst/>
          </a:prstGeom>
        </p:spPr>
        <p:txBody>
          <a:bodyPr anchorCtr="0" anchor="ctr" bIns="91425" lIns="0" spcFirstLastPara="1" rIns="0" wrap="square" tIns="0">
            <a:spAutoFit/>
          </a:bodyPr>
          <a:lstStyle>
            <a:lvl1pPr lvl="0">
              <a:spcBef>
                <a:spcPts val="0"/>
              </a:spcBef>
              <a:spcAft>
                <a:spcPts val="0"/>
              </a:spcAft>
              <a:buSzPts val="1800"/>
              <a:buFont typeface="Afacad Flux SemiBold"/>
              <a:buNone/>
              <a:defRPr>
                <a:latin typeface="Afacad Flux SemiBold"/>
                <a:ea typeface="Afacad Flux SemiBold"/>
                <a:cs typeface="Afacad Flux SemiBold"/>
                <a:sym typeface="Afacad Flux SemiBold"/>
              </a:defRPr>
            </a:lvl1pPr>
            <a:lvl2pPr lvl="1">
              <a:spcBef>
                <a:spcPts val="0"/>
              </a:spcBef>
              <a:spcAft>
                <a:spcPts val="0"/>
              </a:spcAft>
              <a:buSzPts val="1800"/>
              <a:buFont typeface="Afacad Flux SemiBold"/>
              <a:buNone/>
              <a:defRPr>
                <a:latin typeface="Afacad Flux SemiBold"/>
                <a:ea typeface="Afacad Flux SemiBold"/>
                <a:cs typeface="Afacad Flux SemiBold"/>
                <a:sym typeface="Afacad Flux SemiBold"/>
              </a:defRPr>
            </a:lvl2pPr>
            <a:lvl3pPr lvl="2">
              <a:spcBef>
                <a:spcPts val="0"/>
              </a:spcBef>
              <a:spcAft>
                <a:spcPts val="0"/>
              </a:spcAft>
              <a:buSzPts val="1800"/>
              <a:buFont typeface="Afacad Flux SemiBold"/>
              <a:buNone/>
              <a:defRPr>
                <a:latin typeface="Afacad Flux SemiBold"/>
                <a:ea typeface="Afacad Flux SemiBold"/>
                <a:cs typeface="Afacad Flux SemiBold"/>
                <a:sym typeface="Afacad Flux SemiBold"/>
              </a:defRPr>
            </a:lvl3pPr>
            <a:lvl4pPr lvl="3">
              <a:spcBef>
                <a:spcPts val="0"/>
              </a:spcBef>
              <a:spcAft>
                <a:spcPts val="0"/>
              </a:spcAft>
              <a:buSzPts val="1800"/>
              <a:buFont typeface="Afacad Flux SemiBold"/>
              <a:buNone/>
              <a:defRPr>
                <a:latin typeface="Afacad Flux SemiBold"/>
                <a:ea typeface="Afacad Flux SemiBold"/>
                <a:cs typeface="Afacad Flux SemiBold"/>
                <a:sym typeface="Afacad Flux SemiBold"/>
              </a:defRPr>
            </a:lvl4pPr>
            <a:lvl5pPr lvl="4">
              <a:spcBef>
                <a:spcPts val="0"/>
              </a:spcBef>
              <a:spcAft>
                <a:spcPts val="0"/>
              </a:spcAft>
              <a:buSzPts val="1800"/>
              <a:buFont typeface="Afacad Flux SemiBold"/>
              <a:buNone/>
              <a:defRPr>
                <a:latin typeface="Afacad Flux SemiBold"/>
                <a:ea typeface="Afacad Flux SemiBold"/>
                <a:cs typeface="Afacad Flux SemiBold"/>
                <a:sym typeface="Afacad Flux SemiBold"/>
              </a:defRPr>
            </a:lvl5pPr>
            <a:lvl6pPr lvl="5">
              <a:spcBef>
                <a:spcPts val="0"/>
              </a:spcBef>
              <a:spcAft>
                <a:spcPts val="0"/>
              </a:spcAft>
              <a:buSzPts val="1800"/>
              <a:buFont typeface="Afacad Flux SemiBold"/>
              <a:buNone/>
              <a:defRPr>
                <a:latin typeface="Afacad Flux SemiBold"/>
                <a:ea typeface="Afacad Flux SemiBold"/>
                <a:cs typeface="Afacad Flux SemiBold"/>
                <a:sym typeface="Afacad Flux SemiBold"/>
              </a:defRPr>
            </a:lvl6pPr>
            <a:lvl7pPr lvl="6">
              <a:spcBef>
                <a:spcPts val="0"/>
              </a:spcBef>
              <a:spcAft>
                <a:spcPts val="0"/>
              </a:spcAft>
              <a:buSzPts val="1800"/>
              <a:buFont typeface="Afacad Flux SemiBold"/>
              <a:buNone/>
              <a:defRPr>
                <a:latin typeface="Afacad Flux SemiBold"/>
                <a:ea typeface="Afacad Flux SemiBold"/>
                <a:cs typeface="Afacad Flux SemiBold"/>
                <a:sym typeface="Afacad Flux SemiBold"/>
              </a:defRPr>
            </a:lvl7pPr>
            <a:lvl8pPr lvl="7">
              <a:spcBef>
                <a:spcPts val="0"/>
              </a:spcBef>
              <a:spcAft>
                <a:spcPts val="0"/>
              </a:spcAft>
              <a:buSzPts val="1800"/>
              <a:buFont typeface="Afacad Flux SemiBold"/>
              <a:buNone/>
              <a:defRPr>
                <a:latin typeface="Afacad Flux SemiBold"/>
                <a:ea typeface="Afacad Flux SemiBold"/>
                <a:cs typeface="Afacad Flux SemiBold"/>
                <a:sym typeface="Afacad Flux SemiBold"/>
              </a:defRPr>
            </a:lvl8pPr>
            <a:lvl9pPr lvl="8">
              <a:spcBef>
                <a:spcPts val="0"/>
              </a:spcBef>
              <a:spcAft>
                <a:spcPts val="0"/>
              </a:spcAft>
              <a:buSzPts val="1800"/>
              <a:buFont typeface="Afacad Flux SemiBold"/>
              <a:buNone/>
              <a:defRPr>
                <a:latin typeface="Afacad Flux SemiBold"/>
                <a:ea typeface="Afacad Flux SemiBold"/>
                <a:cs typeface="Afacad Flux SemiBold"/>
                <a:sym typeface="Afacad Flux SemiBold"/>
              </a:defRPr>
            </a:lvl9pPr>
          </a:lstStyle>
          <a:p/>
        </p:txBody>
      </p:sp>
      <p:sp>
        <p:nvSpPr>
          <p:cNvPr id="146" name="Google Shape;146;p23"/>
          <p:cNvSpPr/>
          <p:nvPr>
            <p:ph idx="5" type="pic"/>
          </p:nvPr>
        </p:nvSpPr>
        <p:spPr>
          <a:xfrm>
            <a:off x="246888" y="1112076"/>
            <a:ext cx="3819900" cy="1802100"/>
          </a:xfrm>
          <a:prstGeom prst="roundRect">
            <a:avLst>
              <a:gd fmla="val 19372" name="adj"/>
            </a:avLst>
          </a:prstGeom>
          <a:solidFill>
            <a:schemeClr val="dk2"/>
          </a:solidFill>
          <a:ln>
            <a:noFill/>
          </a:ln>
        </p:spPr>
      </p:sp>
      <p:sp>
        <p:nvSpPr>
          <p:cNvPr id="147" name="Google Shape;147;p23"/>
          <p:cNvSpPr/>
          <p:nvPr>
            <p:ph idx="6" type="pic"/>
          </p:nvPr>
        </p:nvSpPr>
        <p:spPr>
          <a:xfrm>
            <a:off x="7184100" y="1112075"/>
            <a:ext cx="1731300" cy="3571800"/>
          </a:xfrm>
          <a:prstGeom prst="roundRect">
            <a:avLst>
              <a:gd fmla="val 18739" name="adj"/>
            </a:avLst>
          </a:prstGeom>
          <a:solidFill>
            <a:schemeClr val="dk2"/>
          </a:solidFill>
          <a:ln>
            <a:noFill/>
          </a:ln>
        </p:spPr>
      </p:sp>
    </p:spTree>
  </p:cSld>
  <p:clrMapOvr>
    <a:masterClrMapping/>
  </p:clrMapOvr>
  <p:extLst>
    <p:ext uri="{DCECCB84-F9BA-43D5-87BE-67443E8EF086}">
      <p15:sldGuideLst>
        <p15:guide id="1" orient="horz" pos="108">
          <p15:clr>
            <a:srgbClr val="E46962"/>
          </p15:clr>
        </p15:guide>
        <p15:guide id="2" pos="334">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BLANK_1_1_1_1_1_1_1_1_1_1_1_1_1_1_1_1_1_1_1_2">
    <p:spTree>
      <p:nvGrpSpPr>
        <p:cNvPr id="148" name="Shape 148"/>
        <p:cNvGrpSpPr/>
        <p:nvPr/>
      </p:nvGrpSpPr>
      <p:grpSpPr>
        <a:xfrm>
          <a:off x="0" y="0"/>
          <a:ext cx="0" cy="0"/>
          <a:chOff x="0" y="0"/>
          <a:chExt cx="0" cy="0"/>
        </a:xfrm>
      </p:grpSpPr>
      <p:sp>
        <p:nvSpPr>
          <p:cNvPr id="149" name="Google Shape;149;p24"/>
          <p:cNvSpPr/>
          <p:nvPr>
            <p:ph idx="2" type="pic"/>
          </p:nvPr>
        </p:nvSpPr>
        <p:spPr>
          <a:xfrm>
            <a:off x="0" y="0"/>
            <a:ext cx="9144000" cy="5143500"/>
          </a:xfrm>
          <a:prstGeom prst="roundRect">
            <a:avLst>
              <a:gd fmla="val 0" name="adj"/>
            </a:avLst>
          </a:prstGeom>
          <a:solidFill>
            <a:schemeClr val="dk2"/>
          </a:solid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ALT 3">
  <p:cSld name="BLANK_1_1_1_1_1_1_1_1_1_1_1_1_1_1_1_1_1_1_1_1_1_1">
    <p:spTree>
      <p:nvGrpSpPr>
        <p:cNvPr id="150" name="Shape 150"/>
        <p:cNvGrpSpPr/>
        <p:nvPr/>
      </p:nvGrpSpPr>
      <p:grpSpPr>
        <a:xfrm>
          <a:off x="0" y="0"/>
          <a:ext cx="0" cy="0"/>
          <a:chOff x="0" y="0"/>
          <a:chExt cx="0" cy="0"/>
        </a:xfrm>
      </p:grpSpPr>
      <p:sp>
        <p:nvSpPr>
          <p:cNvPr id="151" name="Google Shape;151;p25"/>
          <p:cNvSpPr txBox="1"/>
          <p:nvPr>
            <p:ph type="title"/>
          </p:nvPr>
        </p:nvSpPr>
        <p:spPr>
          <a:xfrm>
            <a:off x="137160" y="228600"/>
            <a:ext cx="6480300" cy="5877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900"/>
            </a:lvl1pPr>
            <a:lvl2pPr lvl="1">
              <a:lnSpc>
                <a:spcPct val="115000"/>
              </a:lnSpc>
              <a:spcBef>
                <a:spcPts val="0"/>
              </a:spcBef>
              <a:spcAft>
                <a:spcPts val="0"/>
              </a:spcAft>
              <a:buNone/>
              <a:defRPr>
                <a:latin typeface="Afacad Flux SemiBold"/>
                <a:ea typeface="Afacad Flux SemiBold"/>
                <a:cs typeface="Afacad Flux SemiBold"/>
                <a:sym typeface="Afacad Flux SemiBold"/>
              </a:defRPr>
            </a:lvl2pPr>
            <a:lvl3pPr lvl="2">
              <a:lnSpc>
                <a:spcPct val="115000"/>
              </a:lnSpc>
              <a:spcBef>
                <a:spcPts val="0"/>
              </a:spcBef>
              <a:spcAft>
                <a:spcPts val="0"/>
              </a:spcAft>
              <a:buNone/>
              <a:defRPr>
                <a:latin typeface="Afacad Flux SemiBold"/>
                <a:ea typeface="Afacad Flux SemiBold"/>
                <a:cs typeface="Afacad Flux SemiBold"/>
                <a:sym typeface="Afacad Flux SemiBold"/>
              </a:defRPr>
            </a:lvl3pPr>
            <a:lvl4pPr lvl="3">
              <a:lnSpc>
                <a:spcPct val="115000"/>
              </a:lnSpc>
              <a:spcBef>
                <a:spcPts val="0"/>
              </a:spcBef>
              <a:spcAft>
                <a:spcPts val="0"/>
              </a:spcAft>
              <a:buNone/>
              <a:defRPr>
                <a:latin typeface="Afacad Flux SemiBold"/>
                <a:ea typeface="Afacad Flux SemiBold"/>
                <a:cs typeface="Afacad Flux SemiBold"/>
                <a:sym typeface="Afacad Flux SemiBold"/>
              </a:defRPr>
            </a:lvl4pPr>
            <a:lvl5pPr lvl="4">
              <a:lnSpc>
                <a:spcPct val="115000"/>
              </a:lnSpc>
              <a:spcBef>
                <a:spcPts val="0"/>
              </a:spcBef>
              <a:spcAft>
                <a:spcPts val="0"/>
              </a:spcAft>
              <a:buNone/>
              <a:defRPr>
                <a:latin typeface="Afacad Flux SemiBold"/>
                <a:ea typeface="Afacad Flux SemiBold"/>
                <a:cs typeface="Afacad Flux SemiBold"/>
                <a:sym typeface="Afacad Flux SemiBold"/>
              </a:defRPr>
            </a:lvl5pPr>
            <a:lvl6pPr lvl="5">
              <a:lnSpc>
                <a:spcPct val="115000"/>
              </a:lnSpc>
              <a:spcBef>
                <a:spcPts val="0"/>
              </a:spcBef>
              <a:spcAft>
                <a:spcPts val="0"/>
              </a:spcAft>
              <a:buNone/>
              <a:defRPr>
                <a:latin typeface="Afacad Flux SemiBold"/>
                <a:ea typeface="Afacad Flux SemiBold"/>
                <a:cs typeface="Afacad Flux SemiBold"/>
                <a:sym typeface="Afacad Flux SemiBold"/>
              </a:defRPr>
            </a:lvl6pPr>
            <a:lvl7pPr lvl="6">
              <a:lnSpc>
                <a:spcPct val="115000"/>
              </a:lnSpc>
              <a:spcBef>
                <a:spcPts val="0"/>
              </a:spcBef>
              <a:spcAft>
                <a:spcPts val="0"/>
              </a:spcAft>
              <a:buNone/>
              <a:defRPr>
                <a:latin typeface="Afacad Flux SemiBold"/>
                <a:ea typeface="Afacad Flux SemiBold"/>
                <a:cs typeface="Afacad Flux SemiBold"/>
                <a:sym typeface="Afacad Flux SemiBold"/>
              </a:defRPr>
            </a:lvl7pPr>
            <a:lvl8pPr lvl="7">
              <a:lnSpc>
                <a:spcPct val="115000"/>
              </a:lnSpc>
              <a:spcBef>
                <a:spcPts val="0"/>
              </a:spcBef>
              <a:spcAft>
                <a:spcPts val="0"/>
              </a:spcAft>
              <a:buNone/>
              <a:defRPr>
                <a:latin typeface="Afacad Flux SemiBold"/>
                <a:ea typeface="Afacad Flux SemiBold"/>
                <a:cs typeface="Afacad Flux SemiBold"/>
                <a:sym typeface="Afacad Flux SemiBold"/>
              </a:defRPr>
            </a:lvl8pPr>
            <a:lvl9pPr lvl="8">
              <a:lnSpc>
                <a:spcPct val="115000"/>
              </a:lnSpc>
              <a:spcBef>
                <a:spcPts val="0"/>
              </a:spcBef>
              <a:spcAft>
                <a:spcPts val="0"/>
              </a:spcAft>
              <a:buNone/>
              <a:defRPr>
                <a:latin typeface="Afacad Flux SemiBold"/>
                <a:ea typeface="Afacad Flux SemiBold"/>
                <a:cs typeface="Afacad Flux SemiBold"/>
                <a:sym typeface="Afacad Flux SemiBold"/>
              </a:defRPr>
            </a:lvl9pPr>
          </a:lstStyle>
          <a:p/>
        </p:txBody>
      </p:sp>
      <p:sp>
        <p:nvSpPr>
          <p:cNvPr id="152" name="Google Shape;152;p25"/>
          <p:cNvSpPr/>
          <p:nvPr>
            <p:ph idx="2" type="pic"/>
          </p:nvPr>
        </p:nvSpPr>
        <p:spPr>
          <a:xfrm>
            <a:off x="228700" y="1186575"/>
            <a:ext cx="1655100" cy="1659600"/>
          </a:xfrm>
          <a:prstGeom prst="teardrop">
            <a:avLst>
              <a:gd fmla="val 100000" name="adj"/>
            </a:avLst>
          </a:prstGeom>
          <a:solidFill>
            <a:schemeClr val="dk2"/>
          </a:solidFill>
          <a:ln>
            <a:noFill/>
          </a:ln>
        </p:spPr>
      </p:sp>
      <p:sp>
        <p:nvSpPr>
          <p:cNvPr id="153" name="Google Shape;153;p25"/>
          <p:cNvSpPr/>
          <p:nvPr>
            <p:ph idx="3" type="pic"/>
          </p:nvPr>
        </p:nvSpPr>
        <p:spPr>
          <a:xfrm>
            <a:off x="228600" y="3022029"/>
            <a:ext cx="1655100" cy="1659600"/>
          </a:xfrm>
          <a:prstGeom prst="roundRect">
            <a:avLst>
              <a:gd fmla="val 12203" name="adj"/>
            </a:avLst>
          </a:prstGeom>
          <a:solidFill>
            <a:schemeClr val="dk2"/>
          </a:solidFill>
          <a:ln>
            <a:noFill/>
          </a:ln>
        </p:spPr>
      </p:sp>
      <p:sp>
        <p:nvSpPr>
          <p:cNvPr id="154" name="Google Shape;154;p25"/>
          <p:cNvSpPr/>
          <p:nvPr>
            <p:ph idx="4" type="pic"/>
          </p:nvPr>
        </p:nvSpPr>
        <p:spPr>
          <a:xfrm>
            <a:off x="2040400" y="1186575"/>
            <a:ext cx="1568400" cy="3495000"/>
          </a:xfrm>
          <a:prstGeom prst="roundRect">
            <a:avLst>
              <a:gd fmla="val 50000" name="adj"/>
            </a:avLst>
          </a:prstGeom>
          <a:solidFill>
            <a:schemeClr val="dk2"/>
          </a:solidFill>
          <a:ln>
            <a:noFill/>
          </a:ln>
        </p:spPr>
      </p:sp>
      <p:sp>
        <p:nvSpPr>
          <p:cNvPr id="155" name="Google Shape;155;p25"/>
          <p:cNvSpPr/>
          <p:nvPr>
            <p:ph idx="5" type="pic"/>
          </p:nvPr>
        </p:nvSpPr>
        <p:spPr>
          <a:xfrm>
            <a:off x="3759350" y="1186575"/>
            <a:ext cx="3437100" cy="3495000"/>
          </a:xfrm>
          <a:prstGeom prst="roundRect">
            <a:avLst>
              <a:gd fmla="val 12203" name="adj"/>
            </a:avLst>
          </a:prstGeom>
          <a:solidFill>
            <a:schemeClr val="dk2"/>
          </a:solidFill>
          <a:ln>
            <a:noFill/>
          </a:ln>
        </p:spPr>
      </p:sp>
      <p:sp>
        <p:nvSpPr>
          <p:cNvPr id="156" name="Google Shape;156;p25"/>
          <p:cNvSpPr/>
          <p:nvPr>
            <p:ph idx="6" type="pic"/>
          </p:nvPr>
        </p:nvSpPr>
        <p:spPr>
          <a:xfrm>
            <a:off x="7347000" y="1186575"/>
            <a:ext cx="1568400" cy="3495000"/>
          </a:xfrm>
          <a:prstGeom prst="roundRect">
            <a:avLst>
              <a:gd fmla="val 50000" name="adj"/>
            </a:avLst>
          </a:prstGeom>
          <a:solidFill>
            <a:schemeClr val="dk2"/>
          </a:solid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ALT 2">
  <p:cSld name="CUSTOM_7_1_1_1_1_1_1_1_1_1_1_1_1_1_1_1_1_3_2_1">
    <p:spTree>
      <p:nvGrpSpPr>
        <p:cNvPr id="157" name="Shape 157"/>
        <p:cNvGrpSpPr/>
        <p:nvPr/>
      </p:nvGrpSpPr>
      <p:grpSpPr>
        <a:xfrm>
          <a:off x="0" y="0"/>
          <a:ext cx="0" cy="0"/>
          <a:chOff x="0" y="0"/>
          <a:chExt cx="0" cy="0"/>
        </a:xfrm>
      </p:grpSpPr>
      <p:sp>
        <p:nvSpPr>
          <p:cNvPr id="158" name="Google Shape;158;p26"/>
          <p:cNvSpPr txBox="1"/>
          <p:nvPr>
            <p:ph type="title"/>
          </p:nvPr>
        </p:nvSpPr>
        <p:spPr>
          <a:xfrm>
            <a:off x="137154" y="228600"/>
            <a:ext cx="3682200" cy="587700"/>
          </a:xfrm>
          <a:prstGeom prst="rect">
            <a:avLst/>
          </a:prstGeom>
        </p:spPr>
        <p:txBody>
          <a:bodyPr anchorCtr="0" anchor="t" bIns="91425" lIns="91425" spcFirstLastPara="1" rIns="91425" wrap="square" tIns="91425">
            <a:noAutofit/>
          </a:bodyPr>
          <a:lstStyle>
            <a:lvl1pPr lvl="0">
              <a:spcBef>
                <a:spcPts val="0"/>
              </a:spcBef>
              <a:spcAft>
                <a:spcPts val="0"/>
              </a:spcAft>
              <a:buNone/>
              <a:defRPr sz="3900"/>
            </a:lvl1pPr>
            <a:lvl2pPr lvl="1">
              <a:lnSpc>
                <a:spcPct val="115000"/>
              </a:lnSpc>
              <a:spcBef>
                <a:spcPts val="0"/>
              </a:spcBef>
              <a:spcAft>
                <a:spcPts val="0"/>
              </a:spcAft>
              <a:buNone/>
              <a:defRPr>
                <a:latin typeface="Afacad Flux SemiBold"/>
                <a:ea typeface="Afacad Flux SemiBold"/>
                <a:cs typeface="Afacad Flux SemiBold"/>
                <a:sym typeface="Afacad Flux SemiBold"/>
              </a:defRPr>
            </a:lvl2pPr>
            <a:lvl3pPr lvl="2">
              <a:lnSpc>
                <a:spcPct val="115000"/>
              </a:lnSpc>
              <a:spcBef>
                <a:spcPts val="0"/>
              </a:spcBef>
              <a:spcAft>
                <a:spcPts val="0"/>
              </a:spcAft>
              <a:buNone/>
              <a:defRPr>
                <a:latin typeface="Afacad Flux SemiBold"/>
                <a:ea typeface="Afacad Flux SemiBold"/>
                <a:cs typeface="Afacad Flux SemiBold"/>
                <a:sym typeface="Afacad Flux SemiBold"/>
              </a:defRPr>
            </a:lvl3pPr>
            <a:lvl4pPr lvl="3">
              <a:lnSpc>
                <a:spcPct val="115000"/>
              </a:lnSpc>
              <a:spcBef>
                <a:spcPts val="0"/>
              </a:spcBef>
              <a:spcAft>
                <a:spcPts val="0"/>
              </a:spcAft>
              <a:buNone/>
              <a:defRPr>
                <a:latin typeface="Afacad Flux SemiBold"/>
                <a:ea typeface="Afacad Flux SemiBold"/>
                <a:cs typeface="Afacad Flux SemiBold"/>
                <a:sym typeface="Afacad Flux SemiBold"/>
              </a:defRPr>
            </a:lvl4pPr>
            <a:lvl5pPr lvl="4">
              <a:lnSpc>
                <a:spcPct val="115000"/>
              </a:lnSpc>
              <a:spcBef>
                <a:spcPts val="0"/>
              </a:spcBef>
              <a:spcAft>
                <a:spcPts val="0"/>
              </a:spcAft>
              <a:buNone/>
              <a:defRPr>
                <a:latin typeface="Afacad Flux SemiBold"/>
                <a:ea typeface="Afacad Flux SemiBold"/>
                <a:cs typeface="Afacad Flux SemiBold"/>
                <a:sym typeface="Afacad Flux SemiBold"/>
              </a:defRPr>
            </a:lvl5pPr>
            <a:lvl6pPr lvl="5">
              <a:lnSpc>
                <a:spcPct val="115000"/>
              </a:lnSpc>
              <a:spcBef>
                <a:spcPts val="0"/>
              </a:spcBef>
              <a:spcAft>
                <a:spcPts val="0"/>
              </a:spcAft>
              <a:buNone/>
              <a:defRPr>
                <a:latin typeface="Afacad Flux SemiBold"/>
                <a:ea typeface="Afacad Flux SemiBold"/>
                <a:cs typeface="Afacad Flux SemiBold"/>
                <a:sym typeface="Afacad Flux SemiBold"/>
              </a:defRPr>
            </a:lvl6pPr>
            <a:lvl7pPr lvl="6">
              <a:lnSpc>
                <a:spcPct val="115000"/>
              </a:lnSpc>
              <a:spcBef>
                <a:spcPts val="0"/>
              </a:spcBef>
              <a:spcAft>
                <a:spcPts val="0"/>
              </a:spcAft>
              <a:buNone/>
              <a:defRPr>
                <a:latin typeface="Afacad Flux SemiBold"/>
                <a:ea typeface="Afacad Flux SemiBold"/>
                <a:cs typeface="Afacad Flux SemiBold"/>
                <a:sym typeface="Afacad Flux SemiBold"/>
              </a:defRPr>
            </a:lvl7pPr>
            <a:lvl8pPr lvl="7">
              <a:lnSpc>
                <a:spcPct val="115000"/>
              </a:lnSpc>
              <a:spcBef>
                <a:spcPts val="0"/>
              </a:spcBef>
              <a:spcAft>
                <a:spcPts val="0"/>
              </a:spcAft>
              <a:buNone/>
              <a:defRPr>
                <a:latin typeface="Afacad Flux SemiBold"/>
                <a:ea typeface="Afacad Flux SemiBold"/>
                <a:cs typeface="Afacad Flux SemiBold"/>
                <a:sym typeface="Afacad Flux SemiBold"/>
              </a:defRPr>
            </a:lvl8pPr>
            <a:lvl9pPr lvl="8">
              <a:lnSpc>
                <a:spcPct val="115000"/>
              </a:lnSpc>
              <a:spcBef>
                <a:spcPts val="0"/>
              </a:spcBef>
              <a:spcAft>
                <a:spcPts val="0"/>
              </a:spcAft>
              <a:buNone/>
              <a:defRPr>
                <a:latin typeface="Afacad Flux SemiBold"/>
                <a:ea typeface="Afacad Flux SemiBold"/>
                <a:cs typeface="Afacad Flux SemiBold"/>
                <a:sym typeface="Afacad Flux SemiBold"/>
              </a:defRPr>
            </a:lvl9pPr>
          </a:lstStyle>
          <a:p/>
        </p:txBody>
      </p:sp>
      <p:sp>
        <p:nvSpPr>
          <p:cNvPr id="159" name="Google Shape;159;p26"/>
          <p:cNvSpPr txBox="1"/>
          <p:nvPr>
            <p:ph idx="1" type="body"/>
          </p:nvPr>
        </p:nvSpPr>
        <p:spPr>
          <a:xfrm>
            <a:off x="246925" y="2825125"/>
            <a:ext cx="3776100" cy="1858500"/>
          </a:xfrm>
          <a:prstGeom prst="rect">
            <a:avLst/>
          </a:prstGeom>
        </p:spPr>
        <p:txBody>
          <a:bodyPr anchorCtr="0" anchor="t" bIns="182875" lIns="182875" spcFirstLastPara="1" rIns="182875" wrap="square" tIns="182875">
            <a:spAutoFit/>
          </a:bodyPr>
          <a:lstStyle>
            <a:lvl1pPr indent="-292100" lvl="0" marL="457200">
              <a:lnSpc>
                <a:spcPct val="115000"/>
              </a:lnSpc>
              <a:spcBef>
                <a:spcPts val="0"/>
              </a:spcBef>
              <a:spcAft>
                <a:spcPts val="0"/>
              </a:spcAft>
              <a:buClr>
                <a:schemeClr val="lt1"/>
              </a:buClr>
              <a:buSzPts val="1000"/>
              <a:buFont typeface="Afacad Flux"/>
              <a:buChar char="●"/>
              <a:defRPr sz="1000"/>
            </a:lvl1pPr>
            <a:lvl2pPr indent="-292100" lvl="1" marL="914400">
              <a:lnSpc>
                <a:spcPct val="115000"/>
              </a:lnSpc>
              <a:spcBef>
                <a:spcPts val="0"/>
              </a:spcBef>
              <a:spcAft>
                <a:spcPts val="0"/>
              </a:spcAft>
              <a:buClr>
                <a:schemeClr val="lt1"/>
              </a:buClr>
              <a:buSzPts val="1000"/>
              <a:buFont typeface="Afacad Flux"/>
              <a:buChar char="○"/>
              <a:defRPr sz="1000"/>
            </a:lvl2pPr>
            <a:lvl3pPr indent="-292100" lvl="2" marL="1371600">
              <a:lnSpc>
                <a:spcPct val="115000"/>
              </a:lnSpc>
              <a:spcBef>
                <a:spcPts val="0"/>
              </a:spcBef>
              <a:spcAft>
                <a:spcPts val="0"/>
              </a:spcAft>
              <a:buClr>
                <a:schemeClr val="lt1"/>
              </a:buClr>
              <a:buSzPts val="1000"/>
              <a:buFont typeface="Afacad Flux"/>
              <a:buChar char="■"/>
              <a:defRPr sz="1000"/>
            </a:lvl3pPr>
            <a:lvl4pPr indent="-292100" lvl="3" marL="1828800">
              <a:lnSpc>
                <a:spcPct val="115000"/>
              </a:lnSpc>
              <a:spcBef>
                <a:spcPts val="0"/>
              </a:spcBef>
              <a:spcAft>
                <a:spcPts val="0"/>
              </a:spcAft>
              <a:buClr>
                <a:schemeClr val="lt1"/>
              </a:buClr>
              <a:buSzPts val="1000"/>
              <a:buFont typeface="Afacad Flux"/>
              <a:buChar char="●"/>
              <a:defRPr sz="1000"/>
            </a:lvl4pPr>
            <a:lvl5pPr indent="-292100" lvl="4" marL="2286000">
              <a:lnSpc>
                <a:spcPct val="115000"/>
              </a:lnSpc>
              <a:spcBef>
                <a:spcPts val="0"/>
              </a:spcBef>
              <a:spcAft>
                <a:spcPts val="0"/>
              </a:spcAft>
              <a:buClr>
                <a:schemeClr val="lt1"/>
              </a:buClr>
              <a:buSzPts val="1000"/>
              <a:buFont typeface="Afacad Flux"/>
              <a:buChar char="○"/>
              <a:defRPr sz="1000"/>
            </a:lvl5pPr>
            <a:lvl6pPr indent="-292100" lvl="5" marL="2743200">
              <a:lnSpc>
                <a:spcPct val="115000"/>
              </a:lnSpc>
              <a:spcBef>
                <a:spcPts val="0"/>
              </a:spcBef>
              <a:spcAft>
                <a:spcPts val="0"/>
              </a:spcAft>
              <a:buClr>
                <a:schemeClr val="lt1"/>
              </a:buClr>
              <a:buSzPts val="1000"/>
              <a:buFont typeface="Afacad Flux"/>
              <a:buChar char="■"/>
              <a:defRPr sz="1000"/>
            </a:lvl6pPr>
            <a:lvl7pPr indent="-292100" lvl="6" marL="3200400">
              <a:lnSpc>
                <a:spcPct val="115000"/>
              </a:lnSpc>
              <a:spcBef>
                <a:spcPts val="0"/>
              </a:spcBef>
              <a:spcAft>
                <a:spcPts val="0"/>
              </a:spcAft>
              <a:buClr>
                <a:schemeClr val="lt1"/>
              </a:buClr>
              <a:buSzPts val="1000"/>
              <a:buFont typeface="Afacad Flux"/>
              <a:buChar char="●"/>
              <a:defRPr sz="1000"/>
            </a:lvl7pPr>
            <a:lvl8pPr indent="-292100" lvl="7" marL="3657600">
              <a:lnSpc>
                <a:spcPct val="115000"/>
              </a:lnSpc>
              <a:spcBef>
                <a:spcPts val="0"/>
              </a:spcBef>
              <a:spcAft>
                <a:spcPts val="0"/>
              </a:spcAft>
              <a:buClr>
                <a:schemeClr val="lt1"/>
              </a:buClr>
              <a:buSzPts val="1000"/>
              <a:buFont typeface="Afacad Flux"/>
              <a:buChar char="○"/>
              <a:defRPr sz="1000"/>
            </a:lvl8pPr>
            <a:lvl9pPr indent="-292100" lvl="8" marL="4114800">
              <a:lnSpc>
                <a:spcPct val="115000"/>
              </a:lnSpc>
              <a:spcBef>
                <a:spcPts val="0"/>
              </a:spcBef>
              <a:spcAft>
                <a:spcPts val="0"/>
              </a:spcAft>
              <a:buClr>
                <a:schemeClr val="lt1"/>
              </a:buClr>
              <a:buSzPts val="1000"/>
              <a:buFont typeface="Afacad Flux"/>
              <a:buChar char="■"/>
              <a:defRPr sz="1000"/>
            </a:lvl9pPr>
          </a:lstStyle>
          <a:p/>
        </p:txBody>
      </p:sp>
      <p:sp>
        <p:nvSpPr>
          <p:cNvPr id="160" name="Google Shape;160;p26"/>
          <p:cNvSpPr txBox="1"/>
          <p:nvPr>
            <p:ph idx="2" type="title"/>
          </p:nvPr>
        </p:nvSpPr>
        <p:spPr>
          <a:xfrm>
            <a:off x="246925" y="2400600"/>
            <a:ext cx="1356000" cy="324000"/>
          </a:xfrm>
          <a:prstGeom prst="rect">
            <a:avLst/>
          </a:prstGeom>
        </p:spPr>
        <p:txBody>
          <a:bodyPr anchorCtr="0" anchor="t" bIns="0" lIns="0" spcFirstLastPara="1" rIns="0" wrap="square" tIns="0">
            <a:noAutofit/>
          </a:bodyPr>
          <a:lstStyle>
            <a:lvl1pPr lvl="0" algn="ctr">
              <a:lnSpc>
                <a:spcPct val="90000"/>
              </a:lnSpc>
              <a:spcBef>
                <a:spcPts val="0"/>
              </a:spcBef>
              <a:spcAft>
                <a:spcPts val="0"/>
              </a:spcAft>
              <a:buNone/>
              <a:defRPr sz="1200">
                <a:latin typeface="Afacad Flux Medium"/>
                <a:ea typeface="Afacad Flux Medium"/>
                <a:cs typeface="Afacad Flux Medium"/>
                <a:sym typeface="Afacad Flux Medium"/>
              </a:defRPr>
            </a:lvl1pPr>
            <a:lvl2pPr lvl="1">
              <a:lnSpc>
                <a:spcPct val="90000"/>
              </a:lnSpc>
              <a:spcBef>
                <a:spcPts val="200"/>
              </a:spcBef>
              <a:spcAft>
                <a:spcPts val="0"/>
              </a:spcAft>
              <a:buNone/>
              <a:defRPr sz="1200">
                <a:latin typeface="Afacad Flux SemiBold"/>
                <a:ea typeface="Afacad Flux SemiBold"/>
                <a:cs typeface="Afacad Flux SemiBold"/>
                <a:sym typeface="Afacad Flux SemiBold"/>
              </a:defRPr>
            </a:lvl2pPr>
            <a:lvl3pPr lvl="2">
              <a:lnSpc>
                <a:spcPct val="90000"/>
              </a:lnSpc>
              <a:spcBef>
                <a:spcPts val="200"/>
              </a:spcBef>
              <a:spcAft>
                <a:spcPts val="0"/>
              </a:spcAft>
              <a:buNone/>
              <a:defRPr sz="1200">
                <a:latin typeface="Afacad Flux SemiBold"/>
                <a:ea typeface="Afacad Flux SemiBold"/>
                <a:cs typeface="Afacad Flux SemiBold"/>
                <a:sym typeface="Afacad Flux SemiBold"/>
              </a:defRPr>
            </a:lvl3pPr>
            <a:lvl4pPr lvl="3">
              <a:lnSpc>
                <a:spcPct val="90000"/>
              </a:lnSpc>
              <a:spcBef>
                <a:spcPts val="200"/>
              </a:spcBef>
              <a:spcAft>
                <a:spcPts val="0"/>
              </a:spcAft>
              <a:buNone/>
              <a:defRPr sz="1200">
                <a:latin typeface="Afacad Flux SemiBold"/>
                <a:ea typeface="Afacad Flux SemiBold"/>
                <a:cs typeface="Afacad Flux SemiBold"/>
                <a:sym typeface="Afacad Flux SemiBold"/>
              </a:defRPr>
            </a:lvl4pPr>
            <a:lvl5pPr lvl="4">
              <a:lnSpc>
                <a:spcPct val="90000"/>
              </a:lnSpc>
              <a:spcBef>
                <a:spcPts val="200"/>
              </a:spcBef>
              <a:spcAft>
                <a:spcPts val="0"/>
              </a:spcAft>
              <a:buNone/>
              <a:defRPr sz="1200">
                <a:latin typeface="Afacad Flux SemiBold"/>
                <a:ea typeface="Afacad Flux SemiBold"/>
                <a:cs typeface="Afacad Flux SemiBold"/>
                <a:sym typeface="Afacad Flux SemiBold"/>
              </a:defRPr>
            </a:lvl5pPr>
            <a:lvl6pPr lvl="5">
              <a:lnSpc>
                <a:spcPct val="90000"/>
              </a:lnSpc>
              <a:spcBef>
                <a:spcPts val="200"/>
              </a:spcBef>
              <a:spcAft>
                <a:spcPts val="0"/>
              </a:spcAft>
              <a:buNone/>
              <a:defRPr sz="1200">
                <a:latin typeface="Afacad Flux SemiBold"/>
                <a:ea typeface="Afacad Flux SemiBold"/>
                <a:cs typeface="Afacad Flux SemiBold"/>
                <a:sym typeface="Afacad Flux SemiBold"/>
              </a:defRPr>
            </a:lvl6pPr>
            <a:lvl7pPr lvl="6">
              <a:lnSpc>
                <a:spcPct val="90000"/>
              </a:lnSpc>
              <a:spcBef>
                <a:spcPts val="200"/>
              </a:spcBef>
              <a:spcAft>
                <a:spcPts val="0"/>
              </a:spcAft>
              <a:buNone/>
              <a:defRPr sz="1200">
                <a:latin typeface="Afacad Flux SemiBold"/>
                <a:ea typeface="Afacad Flux SemiBold"/>
                <a:cs typeface="Afacad Flux SemiBold"/>
                <a:sym typeface="Afacad Flux SemiBold"/>
              </a:defRPr>
            </a:lvl7pPr>
            <a:lvl8pPr lvl="7">
              <a:lnSpc>
                <a:spcPct val="90000"/>
              </a:lnSpc>
              <a:spcBef>
                <a:spcPts val="200"/>
              </a:spcBef>
              <a:spcAft>
                <a:spcPts val="0"/>
              </a:spcAft>
              <a:buNone/>
              <a:defRPr sz="1200">
                <a:latin typeface="Afacad Flux SemiBold"/>
                <a:ea typeface="Afacad Flux SemiBold"/>
                <a:cs typeface="Afacad Flux SemiBold"/>
                <a:sym typeface="Afacad Flux SemiBold"/>
              </a:defRPr>
            </a:lvl8pPr>
            <a:lvl9pPr lvl="8">
              <a:lnSpc>
                <a:spcPct val="90000"/>
              </a:lnSpc>
              <a:spcBef>
                <a:spcPts val="200"/>
              </a:spcBef>
              <a:spcAft>
                <a:spcPts val="200"/>
              </a:spcAft>
              <a:buNone/>
              <a:defRPr sz="1200">
                <a:latin typeface="Afacad Flux SemiBold"/>
                <a:ea typeface="Afacad Flux SemiBold"/>
                <a:cs typeface="Afacad Flux SemiBold"/>
                <a:sym typeface="Afacad Flux SemiBold"/>
              </a:defRPr>
            </a:lvl9pPr>
          </a:lstStyle>
          <a:p/>
        </p:txBody>
      </p:sp>
      <p:sp>
        <p:nvSpPr>
          <p:cNvPr id="161" name="Google Shape;161;p26"/>
          <p:cNvSpPr txBox="1"/>
          <p:nvPr>
            <p:ph idx="3" type="title"/>
          </p:nvPr>
        </p:nvSpPr>
        <p:spPr>
          <a:xfrm>
            <a:off x="1637425" y="2400600"/>
            <a:ext cx="1053900" cy="324000"/>
          </a:xfrm>
          <a:prstGeom prst="rect">
            <a:avLst/>
          </a:prstGeom>
        </p:spPr>
        <p:txBody>
          <a:bodyPr anchorCtr="0" anchor="t" bIns="0" lIns="0" spcFirstLastPara="1" rIns="0" wrap="square" tIns="0">
            <a:noAutofit/>
          </a:bodyPr>
          <a:lstStyle>
            <a:lvl1pPr lvl="0" algn="ctr">
              <a:lnSpc>
                <a:spcPct val="90000"/>
              </a:lnSpc>
              <a:spcBef>
                <a:spcPts val="0"/>
              </a:spcBef>
              <a:spcAft>
                <a:spcPts val="0"/>
              </a:spcAft>
              <a:buNone/>
              <a:defRPr sz="1200">
                <a:latin typeface="Afacad Flux Medium"/>
                <a:ea typeface="Afacad Flux Medium"/>
                <a:cs typeface="Afacad Flux Medium"/>
                <a:sym typeface="Afacad Flux Medium"/>
              </a:defRPr>
            </a:lvl1pPr>
            <a:lvl2pPr lvl="1">
              <a:lnSpc>
                <a:spcPct val="90000"/>
              </a:lnSpc>
              <a:spcBef>
                <a:spcPts val="200"/>
              </a:spcBef>
              <a:spcAft>
                <a:spcPts val="0"/>
              </a:spcAft>
              <a:buNone/>
              <a:defRPr sz="1200">
                <a:latin typeface="Afacad Flux SemiBold"/>
                <a:ea typeface="Afacad Flux SemiBold"/>
                <a:cs typeface="Afacad Flux SemiBold"/>
                <a:sym typeface="Afacad Flux SemiBold"/>
              </a:defRPr>
            </a:lvl2pPr>
            <a:lvl3pPr lvl="2">
              <a:lnSpc>
                <a:spcPct val="90000"/>
              </a:lnSpc>
              <a:spcBef>
                <a:spcPts val="200"/>
              </a:spcBef>
              <a:spcAft>
                <a:spcPts val="0"/>
              </a:spcAft>
              <a:buNone/>
              <a:defRPr sz="1200">
                <a:latin typeface="Afacad Flux SemiBold"/>
                <a:ea typeface="Afacad Flux SemiBold"/>
                <a:cs typeface="Afacad Flux SemiBold"/>
                <a:sym typeface="Afacad Flux SemiBold"/>
              </a:defRPr>
            </a:lvl3pPr>
            <a:lvl4pPr lvl="3">
              <a:lnSpc>
                <a:spcPct val="90000"/>
              </a:lnSpc>
              <a:spcBef>
                <a:spcPts val="200"/>
              </a:spcBef>
              <a:spcAft>
                <a:spcPts val="0"/>
              </a:spcAft>
              <a:buNone/>
              <a:defRPr sz="1200">
                <a:latin typeface="Afacad Flux SemiBold"/>
                <a:ea typeface="Afacad Flux SemiBold"/>
                <a:cs typeface="Afacad Flux SemiBold"/>
                <a:sym typeface="Afacad Flux SemiBold"/>
              </a:defRPr>
            </a:lvl4pPr>
            <a:lvl5pPr lvl="4">
              <a:lnSpc>
                <a:spcPct val="90000"/>
              </a:lnSpc>
              <a:spcBef>
                <a:spcPts val="200"/>
              </a:spcBef>
              <a:spcAft>
                <a:spcPts val="0"/>
              </a:spcAft>
              <a:buNone/>
              <a:defRPr sz="1200">
                <a:latin typeface="Afacad Flux SemiBold"/>
                <a:ea typeface="Afacad Flux SemiBold"/>
                <a:cs typeface="Afacad Flux SemiBold"/>
                <a:sym typeface="Afacad Flux SemiBold"/>
              </a:defRPr>
            </a:lvl5pPr>
            <a:lvl6pPr lvl="5">
              <a:lnSpc>
                <a:spcPct val="90000"/>
              </a:lnSpc>
              <a:spcBef>
                <a:spcPts val="200"/>
              </a:spcBef>
              <a:spcAft>
                <a:spcPts val="0"/>
              </a:spcAft>
              <a:buNone/>
              <a:defRPr sz="1200">
                <a:latin typeface="Afacad Flux SemiBold"/>
                <a:ea typeface="Afacad Flux SemiBold"/>
                <a:cs typeface="Afacad Flux SemiBold"/>
                <a:sym typeface="Afacad Flux SemiBold"/>
              </a:defRPr>
            </a:lvl6pPr>
            <a:lvl7pPr lvl="6">
              <a:lnSpc>
                <a:spcPct val="90000"/>
              </a:lnSpc>
              <a:spcBef>
                <a:spcPts val="200"/>
              </a:spcBef>
              <a:spcAft>
                <a:spcPts val="0"/>
              </a:spcAft>
              <a:buNone/>
              <a:defRPr sz="1200">
                <a:latin typeface="Afacad Flux SemiBold"/>
                <a:ea typeface="Afacad Flux SemiBold"/>
                <a:cs typeface="Afacad Flux SemiBold"/>
                <a:sym typeface="Afacad Flux SemiBold"/>
              </a:defRPr>
            </a:lvl7pPr>
            <a:lvl8pPr lvl="7">
              <a:lnSpc>
                <a:spcPct val="90000"/>
              </a:lnSpc>
              <a:spcBef>
                <a:spcPts val="200"/>
              </a:spcBef>
              <a:spcAft>
                <a:spcPts val="0"/>
              </a:spcAft>
              <a:buNone/>
              <a:defRPr sz="1200">
                <a:latin typeface="Afacad Flux SemiBold"/>
                <a:ea typeface="Afacad Flux SemiBold"/>
                <a:cs typeface="Afacad Flux SemiBold"/>
                <a:sym typeface="Afacad Flux SemiBold"/>
              </a:defRPr>
            </a:lvl8pPr>
            <a:lvl9pPr lvl="8">
              <a:lnSpc>
                <a:spcPct val="90000"/>
              </a:lnSpc>
              <a:spcBef>
                <a:spcPts val="200"/>
              </a:spcBef>
              <a:spcAft>
                <a:spcPts val="200"/>
              </a:spcAft>
              <a:buNone/>
              <a:defRPr sz="1200">
                <a:latin typeface="Afacad Flux SemiBold"/>
                <a:ea typeface="Afacad Flux SemiBold"/>
                <a:cs typeface="Afacad Flux SemiBold"/>
                <a:sym typeface="Afacad Flux SemiBold"/>
              </a:defRPr>
            </a:lvl9pPr>
          </a:lstStyle>
          <a:p/>
        </p:txBody>
      </p:sp>
      <p:sp>
        <p:nvSpPr>
          <p:cNvPr id="162" name="Google Shape;162;p26"/>
          <p:cNvSpPr/>
          <p:nvPr>
            <p:ph idx="4" type="pic"/>
          </p:nvPr>
        </p:nvSpPr>
        <p:spPr>
          <a:xfrm>
            <a:off x="4618950" y="457200"/>
            <a:ext cx="4296600" cy="4226400"/>
          </a:xfrm>
          <a:prstGeom prst="roundRect">
            <a:avLst>
              <a:gd fmla="val 12203" name="adj"/>
            </a:avLst>
          </a:prstGeom>
          <a:solidFill>
            <a:schemeClr val="dk2"/>
          </a:solid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ALT 1">
  <p:cSld name="CUSTOM_7_1_1_1_1_1_1_1_1_1_1_1_1_1_1_1_1_3_1">
    <p:spTree>
      <p:nvGrpSpPr>
        <p:cNvPr id="163" name="Shape 163"/>
        <p:cNvGrpSpPr/>
        <p:nvPr/>
      </p:nvGrpSpPr>
      <p:grpSpPr>
        <a:xfrm>
          <a:off x="0" y="0"/>
          <a:ext cx="0" cy="0"/>
          <a:chOff x="0" y="0"/>
          <a:chExt cx="0" cy="0"/>
        </a:xfrm>
      </p:grpSpPr>
      <p:sp>
        <p:nvSpPr>
          <p:cNvPr id="164" name="Google Shape;164;p27"/>
          <p:cNvSpPr txBox="1"/>
          <p:nvPr>
            <p:ph type="title"/>
          </p:nvPr>
        </p:nvSpPr>
        <p:spPr>
          <a:xfrm>
            <a:off x="137154" y="228600"/>
            <a:ext cx="3682200" cy="5877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900"/>
            </a:lvl1pPr>
            <a:lvl2pPr lvl="1">
              <a:lnSpc>
                <a:spcPct val="115000"/>
              </a:lnSpc>
              <a:spcBef>
                <a:spcPts val="0"/>
              </a:spcBef>
              <a:spcAft>
                <a:spcPts val="0"/>
              </a:spcAft>
              <a:buNone/>
              <a:defRPr>
                <a:latin typeface="Afacad Flux SemiBold"/>
                <a:ea typeface="Afacad Flux SemiBold"/>
                <a:cs typeface="Afacad Flux SemiBold"/>
                <a:sym typeface="Afacad Flux SemiBold"/>
              </a:defRPr>
            </a:lvl2pPr>
            <a:lvl3pPr lvl="2">
              <a:lnSpc>
                <a:spcPct val="115000"/>
              </a:lnSpc>
              <a:spcBef>
                <a:spcPts val="0"/>
              </a:spcBef>
              <a:spcAft>
                <a:spcPts val="0"/>
              </a:spcAft>
              <a:buNone/>
              <a:defRPr>
                <a:latin typeface="Afacad Flux SemiBold"/>
                <a:ea typeface="Afacad Flux SemiBold"/>
                <a:cs typeface="Afacad Flux SemiBold"/>
                <a:sym typeface="Afacad Flux SemiBold"/>
              </a:defRPr>
            </a:lvl3pPr>
            <a:lvl4pPr lvl="3">
              <a:lnSpc>
                <a:spcPct val="115000"/>
              </a:lnSpc>
              <a:spcBef>
                <a:spcPts val="0"/>
              </a:spcBef>
              <a:spcAft>
                <a:spcPts val="0"/>
              </a:spcAft>
              <a:buNone/>
              <a:defRPr>
                <a:latin typeface="Afacad Flux SemiBold"/>
                <a:ea typeface="Afacad Flux SemiBold"/>
                <a:cs typeface="Afacad Flux SemiBold"/>
                <a:sym typeface="Afacad Flux SemiBold"/>
              </a:defRPr>
            </a:lvl4pPr>
            <a:lvl5pPr lvl="4">
              <a:lnSpc>
                <a:spcPct val="115000"/>
              </a:lnSpc>
              <a:spcBef>
                <a:spcPts val="0"/>
              </a:spcBef>
              <a:spcAft>
                <a:spcPts val="0"/>
              </a:spcAft>
              <a:buNone/>
              <a:defRPr>
                <a:latin typeface="Afacad Flux SemiBold"/>
                <a:ea typeface="Afacad Flux SemiBold"/>
                <a:cs typeface="Afacad Flux SemiBold"/>
                <a:sym typeface="Afacad Flux SemiBold"/>
              </a:defRPr>
            </a:lvl5pPr>
            <a:lvl6pPr lvl="5">
              <a:lnSpc>
                <a:spcPct val="115000"/>
              </a:lnSpc>
              <a:spcBef>
                <a:spcPts val="0"/>
              </a:spcBef>
              <a:spcAft>
                <a:spcPts val="0"/>
              </a:spcAft>
              <a:buNone/>
              <a:defRPr>
                <a:latin typeface="Afacad Flux SemiBold"/>
                <a:ea typeface="Afacad Flux SemiBold"/>
                <a:cs typeface="Afacad Flux SemiBold"/>
                <a:sym typeface="Afacad Flux SemiBold"/>
              </a:defRPr>
            </a:lvl6pPr>
            <a:lvl7pPr lvl="6">
              <a:lnSpc>
                <a:spcPct val="115000"/>
              </a:lnSpc>
              <a:spcBef>
                <a:spcPts val="0"/>
              </a:spcBef>
              <a:spcAft>
                <a:spcPts val="0"/>
              </a:spcAft>
              <a:buNone/>
              <a:defRPr>
                <a:latin typeface="Afacad Flux SemiBold"/>
                <a:ea typeface="Afacad Flux SemiBold"/>
                <a:cs typeface="Afacad Flux SemiBold"/>
                <a:sym typeface="Afacad Flux SemiBold"/>
              </a:defRPr>
            </a:lvl7pPr>
            <a:lvl8pPr lvl="7">
              <a:lnSpc>
                <a:spcPct val="115000"/>
              </a:lnSpc>
              <a:spcBef>
                <a:spcPts val="0"/>
              </a:spcBef>
              <a:spcAft>
                <a:spcPts val="0"/>
              </a:spcAft>
              <a:buNone/>
              <a:defRPr>
                <a:latin typeface="Afacad Flux SemiBold"/>
                <a:ea typeface="Afacad Flux SemiBold"/>
                <a:cs typeface="Afacad Flux SemiBold"/>
                <a:sym typeface="Afacad Flux SemiBold"/>
              </a:defRPr>
            </a:lvl8pPr>
            <a:lvl9pPr lvl="8">
              <a:lnSpc>
                <a:spcPct val="115000"/>
              </a:lnSpc>
              <a:spcBef>
                <a:spcPts val="0"/>
              </a:spcBef>
              <a:spcAft>
                <a:spcPts val="0"/>
              </a:spcAft>
              <a:buNone/>
              <a:defRPr>
                <a:latin typeface="Afacad Flux SemiBold"/>
                <a:ea typeface="Afacad Flux SemiBold"/>
                <a:cs typeface="Afacad Flux SemiBold"/>
                <a:sym typeface="Afacad Flux SemiBold"/>
              </a:defRPr>
            </a:lvl9pPr>
          </a:lstStyle>
          <a:p/>
        </p:txBody>
      </p:sp>
      <p:sp>
        <p:nvSpPr>
          <p:cNvPr id="165" name="Google Shape;165;p27"/>
          <p:cNvSpPr txBox="1"/>
          <p:nvPr>
            <p:ph idx="1" type="body"/>
          </p:nvPr>
        </p:nvSpPr>
        <p:spPr>
          <a:xfrm>
            <a:off x="228600" y="2363125"/>
            <a:ext cx="3388200" cy="23205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lt1"/>
              </a:buClr>
              <a:buSzPts val="1200"/>
              <a:buFont typeface="Afacad Flux"/>
              <a:buChar char="●"/>
              <a:defRPr/>
            </a:lvl1pPr>
            <a:lvl2pPr indent="-304800" lvl="1" marL="914400">
              <a:lnSpc>
                <a:spcPct val="115000"/>
              </a:lnSpc>
              <a:spcBef>
                <a:spcPts val="0"/>
              </a:spcBef>
              <a:spcAft>
                <a:spcPts val="0"/>
              </a:spcAft>
              <a:buClr>
                <a:schemeClr val="lt1"/>
              </a:buClr>
              <a:buSzPts val="1200"/>
              <a:buFont typeface="Afacad Flux"/>
              <a:buChar char="○"/>
              <a:defRPr/>
            </a:lvl2pPr>
            <a:lvl3pPr indent="-304800" lvl="2" marL="1371600">
              <a:lnSpc>
                <a:spcPct val="115000"/>
              </a:lnSpc>
              <a:spcBef>
                <a:spcPts val="0"/>
              </a:spcBef>
              <a:spcAft>
                <a:spcPts val="0"/>
              </a:spcAft>
              <a:buClr>
                <a:schemeClr val="lt1"/>
              </a:buClr>
              <a:buSzPts val="1200"/>
              <a:buFont typeface="Afacad Flux"/>
              <a:buChar char="■"/>
              <a:defRPr/>
            </a:lvl3pPr>
            <a:lvl4pPr indent="-304800" lvl="3" marL="1828800">
              <a:lnSpc>
                <a:spcPct val="115000"/>
              </a:lnSpc>
              <a:spcBef>
                <a:spcPts val="0"/>
              </a:spcBef>
              <a:spcAft>
                <a:spcPts val="0"/>
              </a:spcAft>
              <a:buClr>
                <a:schemeClr val="lt1"/>
              </a:buClr>
              <a:buSzPts val="1200"/>
              <a:buFont typeface="Afacad Flux"/>
              <a:buChar char="●"/>
              <a:defRPr/>
            </a:lvl4pPr>
            <a:lvl5pPr indent="-304800" lvl="4" marL="2286000">
              <a:lnSpc>
                <a:spcPct val="115000"/>
              </a:lnSpc>
              <a:spcBef>
                <a:spcPts val="0"/>
              </a:spcBef>
              <a:spcAft>
                <a:spcPts val="0"/>
              </a:spcAft>
              <a:buClr>
                <a:schemeClr val="lt1"/>
              </a:buClr>
              <a:buSzPts val="1200"/>
              <a:buFont typeface="Afacad Flux"/>
              <a:buChar char="○"/>
              <a:defRPr/>
            </a:lvl5pPr>
            <a:lvl6pPr indent="-304800" lvl="5" marL="2743200">
              <a:lnSpc>
                <a:spcPct val="115000"/>
              </a:lnSpc>
              <a:spcBef>
                <a:spcPts val="0"/>
              </a:spcBef>
              <a:spcAft>
                <a:spcPts val="0"/>
              </a:spcAft>
              <a:buClr>
                <a:schemeClr val="lt1"/>
              </a:buClr>
              <a:buSzPts val="1200"/>
              <a:buFont typeface="Afacad Flux"/>
              <a:buChar char="■"/>
              <a:defRPr/>
            </a:lvl6pPr>
            <a:lvl7pPr indent="-304800" lvl="6" marL="3200400">
              <a:lnSpc>
                <a:spcPct val="115000"/>
              </a:lnSpc>
              <a:spcBef>
                <a:spcPts val="0"/>
              </a:spcBef>
              <a:spcAft>
                <a:spcPts val="0"/>
              </a:spcAft>
              <a:buClr>
                <a:schemeClr val="lt1"/>
              </a:buClr>
              <a:buSzPts val="1200"/>
              <a:buFont typeface="Afacad Flux"/>
              <a:buChar char="●"/>
              <a:defRPr/>
            </a:lvl7pPr>
            <a:lvl8pPr indent="-304800" lvl="7" marL="3657600">
              <a:lnSpc>
                <a:spcPct val="115000"/>
              </a:lnSpc>
              <a:spcBef>
                <a:spcPts val="0"/>
              </a:spcBef>
              <a:spcAft>
                <a:spcPts val="0"/>
              </a:spcAft>
              <a:buClr>
                <a:schemeClr val="lt1"/>
              </a:buClr>
              <a:buSzPts val="1200"/>
              <a:buFont typeface="Afacad Flux"/>
              <a:buChar char="○"/>
              <a:defRPr/>
            </a:lvl8pPr>
            <a:lvl9pPr indent="-304800" lvl="8" marL="4114800">
              <a:lnSpc>
                <a:spcPct val="115000"/>
              </a:lnSpc>
              <a:spcBef>
                <a:spcPts val="0"/>
              </a:spcBef>
              <a:spcAft>
                <a:spcPts val="0"/>
              </a:spcAft>
              <a:buClr>
                <a:schemeClr val="lt1"/>
              </a:buClr>
              <a:buSzPts val="1200"/>
              <a:buFont typeface="Afacad Flux"/>
              <a:buChar char="■"/>
              <a:defRPr/>
            </a:lvl9pPr>
          </a:lstStyle>
          <a:p/>
        </p:txBody>
      </p:sp>
      <p:sp>
        <p:nvSpPr>
          <p:cNvPr id="166" name="Google Shape;166;p27"/>
          <p:cNvSpPr/>
          <p:nvPr>
            <p:ph idx="2" type="pic"/>
          </p:nvPr>
        </p:nvSpPr>
        <p:spPr>
          <a:xfrm rot="10800000">
            <a:off x="4290750" y="0"/>
            <a:ext cx="2304300" cy="3443100"/>
          </a:xfrm>
          <a:prstGeom prst="round2SameRect">
            <a:avLst>
              <a:gd fmla="val 50000" name="adj1"/>
              <a:gd fmla="val 0" name="adj2"/>
            </a:avLst>
          </a:prstGeom>
          <a:solidFill>
            <a:schemeClr val="dk2"/>
          </a:solidFill>
          <a:ln>
            <a:noFill/>
          </a:ln>
        </p:spPr>
      </p:sp>
      <p:sp>
        <p:nvSpPr>
          <p:cNvPr id="167" name="Google Shape;167;p27"/>
          <p:cNvSpPr/>
          <p:nvPr>
            <p:ph idx="3" type="pic"/>
          </p:nvPr>
        </p:nvSpPr>
        <p:spPr>
          <a:xfrm>
            <a:off x="6601200" y="0"/>
            <a:ext cx="2308200" cy="5143500"/>
          </a:xfrm>
          <a:prstGeom prst="roundRect">
            <a:avLst>
              <a:gd fmla="val 50000" name="adj"/>
            </a:avLst>
          </a:prstGeom>
          <a:solidFill>
            <a:schemeClr val="dk2"/>
          </a:solid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ALT 1">
  <p:cSld name="CUSTOM_7_1_1_1_1_1_1_1_1_1_1_1_1_1_1_1_1_1_1">
    <p:bg>
      <p:bgPr>
        <a:solidFill>
          <a:schemeClr val="dk2"/>
        </a:solidFill>
      </p:bgPr>
    </p:bg>
    <p:spTree>
      <p:nvGrpSpPr>
        <p:cNvPr id="168" name="Shape 168"/>
        <p:cNvGrpSpPr/>
        <p:nvPr/>
      </p:nvGrpSpPr>
      <p:grpSpPr>
        <a:xfrm>
          <a:off x="0" y="0"/>
          <a:ext cx="0" cy="0"/>
          <a:chOff x="0" y="0"/>
          <a:chExt cx="0" cy="0"/>
        </a:xfrm>
      </p:grpSpPr>
      <p:sp>
        <p:nvSpPr>
          <p:cNvPr id="169" name="Google Shape;169;p28"/>
          <p:cNvSpPr/>
          <p:nvPr>
            <p:ph idx="2" type="pic"/>
          </p:nvPr>
        </p:nvSpPr>
        <p:spPr>
          <a:xfrm>
            <a:off x="0" y="0"/>
            <a:ext cx="9144000" cy="5143500"/>
          </a:xfrm>
          <a:prstGeom prst="rect">
            <a:avLst/>
          </a:prstGeom>
          <a:noFill/>
          <a:ln>
            <a:noFill/>
          </a:ln>
        </p:spPr>
      </p:sp>
      <p:sp>
        <p:nvSpPr>
          <p:cNvPr id="170" name="Google Shape;170;p28"/>
          <p:cNvSpPr txBox="1"/>
          <p:nvPr>
            <p:ph type="title"/>
          </p:nvPr>
        </p:nvSpPr>
        <p:spPr>
          <a:xfrm>
            <a:off x="228600" y="251551"/>
            <a:ext cx="6665700" cy="2625300"/>
          </a:xfrm>
          <a:prstGeom prst="rect">
            <a:avLst/>
          </a:prstGeom>
        </p:spPr>
        <p:txBody>
          <a:bodyPr anchorCtr="0" anchor="t" bIns="0" lIns="0" spcFirstLastPara="1" rIns="0" wrap="square" tIns="0">
            <a:spAutoFit/>
          </a:bodyPr>
          <a:lstStyle>
            <a:lvl1pPr lvl="0">
              <a:lnSpc>
                <a:spcPct val="70000"/>
              </a:lnSpc>
              <a:spcBef>
                <a:spcPts val="0"/>
              </a:spcBef>
              <a:spcAft>
                <a:spcPts val="0"/>
              </a:spcAft>
              <a:buNone/>
              <a:defRPr sz="8000">
                <a:latin typeface="Afacad Flux Medium"/>
                <a:ea typeface="Afacad Flux Medium"/>
                <a:cs typeface="Afacad Flux Medium"/>
                <a:sym typeface="Afacad Flux Medium"/>
              </a:defRPr>
            </a:lvl1pPr>
            <a:lvl2pPr lvl="1">
              <a:lnSpc>
                <a:spcPct val="115000"/>
              </a:lnSpc>
              <a:spcBef>
                <a:spcPts val="0"/>
              </a:spcBef>
              <a:spcAft>
                <a:spcPts val="0"/>
              </a:spcAft>
              <a:buNone/>
              <a:defRPr sz="8000"/>
            </a:lvl2pPr>
            <a:lvl3pPr lvl="2">
              <a:lnSpc>
                <a:spcPct val="115000"/>
              </a:lnSpc>
              <a:spcBef>
                <a:spcPts val="0"/>
              </a:spcBef>
              <a:spcAft>
                <a:spcPts val="0"/>
              </a:spcAft>
              <a:buNone/>
              <a:defRPr sz="8000"/>
            </a:lvl3pPr>
            <a:lvl4pPr lvl="3">
              <a:lnSpc>
                <a:spcPct val="115000"/>
              </a:lnSpc>
              <a:spcBef>
                <a:spcPts val="0"/>
              </a:spcBef>
              <a:spcAft>
                <a:spcPts val="0"/>
              </a:spcAft>
              <a:buNone/>
              <a:defRPr sz="8000"/>
            </a:lvl4pPr>
            <a:lvl5pPr lvl="4">
              <a:lnSpc>
                <a:spcPct val="115000"/>
              </a:lnSpc>
              <a:spcBef>
                <a:spcPts val="0"/>
              </a:spcBef>
              <a:spcAft>
                <a:spcPts val="0"/>
              </a:spcAft>
              <a:buNone/>
              <a:defRPr sz="8000"/>
            </a:lvl5pPr>
            <a:lvl6pPr lvl="5">
              <a:lnSpc>
                <a:spcPct val="115000"/>
              </a:lnSpc>
              <a:spcBef>
                <a:spcPts val="0"/>
              </a:spcBef>
              <a:spcAft>
                <a:spcPts val="0"/>
              </a:spcAft>
              <a:buNone/>
              <a:defRPr sz="8000"/>
            </a:lvl6pPr>
            <a:lvl7pPr lvl="6">
              <a:lnSpc>
                <a:spcPct val="115000"/>
              </a:lnSpc>
              <a:spcBef>
                <a:spcPts val="0"/>
              </a:spcBef>
              <a:spcAft>
                <a:spcPts val="0"/>
              </a:spcAft>
              <a:buNone/>
              <a:defRPr sz="8000"/>
            </a:lvl7pPr>
            <a:lvl8pPr lvl="7">
              <a:lnSpc>
                <a:spcPct val="115000"/>
              </a:lnSpc>
              <a:spcBef>
                <a:spcPts val="0"/>
              </a:spcBef>
              <a:spcAft>
                <a:spcPts val="0"/>
              </a:spcAft>
              <a:buNone/>
              <a:defRPr sz="8000"/>
            </a:lvl8pPr>
            <a:lvl9pPr lvl="8">
              <a:lnSpc>
                <a:spcPct val="115000"/>
              </a:lnSpc>
              <a:spcBef>
                <a:spcPts val="0"/>
              </a:spcBef>
              <a:spcAft>
                <a:spcPts val="0"/>
              </a:spcAft>
              <a:buNone/>
              <a:defRPr sz="8000"/>
            </a:lvl9pPr>
          </a:lstStyle>
          <a:p/>
        </p:txBody>
      </p:sp>
      <p:sp>
        <p:nvSpPr>
          <p:cNvPr id="171" name="Google Shape;171;p28"/>
          <p:cNvSpPr/>
          <p:nvPr/>
        </p:nvSpPr>
        <p:spPr>
          <a:xfrm>
            <a:off x="7643450" y="394401"/>
            <a:ext cx="1253100" cy="3165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200"/>
              </a:spcAft>
              <a:buNone/>
            </a:pPr>
            <a:r>
              <a:t/>
            </a:r>
            <a:endParaRPr sz="900">
              <a:solidFill>
                <a:schemeClr val="lt1"/>
              </a:solidFill>
              <a:latin typeface="Afacad Flux Medium"/>
              <a:ea typeface="Afacad Flux Medium"/>
              <a:cs typeface="Afacad Flux Medium"/>
              <a:sym typeface="Afacad Flux Medium"/>
            </a:endParaRPr>
          </a:p>
        </p:txBody>
      </p:sp>
      <p:sp>
        <p:nvSpPr>
          <p:cNvPr id="172" name="Google Shape;172;p28"/>
          <p:cNvSpPr txBox="1"/>
          <p:nvPr>
            <p:ph idx="1" type="subTitle"/>
          </p:nvPr>
        </p:nvSpPr>
        <p:spPr>
          <a:xfrm>
            <a:off x="7730000" y="407600"/>
            <a:ext cx="1080000" cy="290100"/>
          </a:xfrm>
          <a:prstGeom prst="rect">
            <a:avLst/>
          </a:prstGeom>
          <a:noFill/>
        </p:spPr>
        <p:txBody>
          <a:bodyPr anchorCtr="0" anchor="ctr" bIns="91425" lIns="91425" spcFirstLastPara="1" rIns="91425" wrap="square" tIns="91425">
            <a:spAutoFit/>
          </a:bodyPr>
          <a:lstStyle>
            <a:lvl1pPr lvl="0" algn="ctr">
              <a:lnSpc>
                <a:spcPct val="80000"/>
              </a:lnSpc>
              <a:spcBef>
                <a:spcPts val="0"/>
              </a:spcBef>
              <a:spcAft>
                <a:spcPts val="0"/>
              </a:spcAft>
              <a:buNone/>
              <a:defRPr sz="900"/>
            </a:lvl1pPr>
            <a:lvl2pPr lvl="1">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2pPr>
            <a:lvl3pPr lvl="2">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3pPr>
            <a:lvl4pPr lvl="3">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4pPr>
            <a:lvl5pPr lvl="4">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5pPr>
            <a:lvl6pPr lvl="5">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6pPr>
            <a:lvl7pPr lvl="6">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7pPr>
            <a:lvl8pPr lvl="7">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8pPr>
            <a:lvl9pPr lvl="8">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9pPr>
          </a:lstStyle>
          <a:p/>
        </p:txBody>
      </p:sp>
      <p:sp>
        <p:nvSpPr>
          <p:cNvPr id="173" name="Google Shape;173;p28"/>
          <p:cNvSpPr txBox="1"/>
          <p:nvPr>
            <p:ph idx="3" type="subTitle"/>
          </p:nvPr>
        </p:nvSpPr>
        <p:spPr>
          <a:xfrm>
            <a:off x="-104075" y="4248500"/>
            <a:ext cx="1728000" cy="290100"/>
          </a:xfrm>
          <a:prstGeom prst="rect">
            <a:avLst/>
          </a:prstGeom>
          <a:noFill/>
        </p:spPr>
        <p:txBody>
          <a:bodyPr anchorCtr="0" anchor="ctr" bIns="0" lIns="0" spcFirstLastPara="1" rIns="0" wrap="square" tIns="0">
            <a:noAutofit/>
          </a:bodyPr>
          <a:lstStyle>
            <a:lvl1pPr lvl="0" algn="ctr">
              <a:lnSpc>
                <a:spcPct val="80000"/>
              </a:lnSpc>
              <a:spcBef>
                <a:spcPts val="0"/>
              </a:spcBef>
              <a:spcAft>
                <a:spcPts val="0"/>
              </a:spcAft>
              <a:buNone/>
              <a:defRPr sz="1400"/>
            </a:lvl1pPr>
            <a:lvl2pPr lvl="1" algn="ctr">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2pPr>
            <a:lvl3pPr lvl="2" algn="ctr">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3pPr>
            <a:lvl4pPr lvl="3" algn="ctr">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4pPr>
            <a:lvl5pPr lvl="4" algn="ctr">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5pPr>
            <a:lvl6pPr lvl="5" algn="ctr">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6pPr>
            <a:lvl7pPr lvl="6" algn="ctr">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7pPr>
            <a:lvl8pPr lvl="7" algn="ctr">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8pPr>
            <a:lvl9pPr lvl="8" algn="ctr">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9pPr>
          </a:lstStyle>
          <a:p/>
        </p:txBody>
      </p:sp>
      <p:sp>
        <p:nvSpPr>
          <p:cNvPr id="174" name="Google Shape;174;p28"/>
          <p:cNvSpPr txBox="1"/>
          <p:nvPr>
            <p:ph idx="4" type="subTitle"/>
          </p:nvPr>
        </p:nvSpPr>
        <p:spPr>
          <a:xfrm>
            <a:off x="1381975" y="4248500"/>
            <a:ext cx="1728000" cy="290100"/>
          </a:xfrm>
          <a:prstGeom prst="rect">
            <a:avLst/>
          </a:prstGeom>
          <a:noFill/>
        </p:spPr>
        <p:txBody>
          <a:bodyPr anchorCtr="0" anchor="ctr" bIns="0" lIns="0" spcFirstLastPara="1" rIns="0" wrap="square" tIns="0">
            <a:noAutofit/>
          </a:bodyPr>
          <a:lstStyle>
            <a:lvl1pPr lvl="0" algn="ctr">
              <a:lnSpc>
                <a:spcPct val="80000"/>
              </a:lnSpc>
              <a:spcBef>
                <a:spcPts val="0"/>
              </a:spcBef>
              <a:spcAft>
                <a:spcPts val="0"/>
              </a:spcAft>
              <a:buNone/>
              <a:defRPr sz="1400"/>
            </a:lvl1pPr>
            <a:lvl2pPr lvl="1" algn="ctr">
              <a:lnSpc>
                <a:spcPct val="8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2pPr>
            <a:lvl3pPr lvl="2" algn="ctr">
              <a:lnSpc>
                <a:spcPct val="8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3pPr>
            <a:lvl4pPr lvl="3" algn="ctr">
              <a:lnSpc>
                <a:spcPct val="8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4pPr>
            <a:lvl5pPr lvl="4" algn="ctr">
              <a:lnSpc>
                <a:spcPct val="8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5pPr>
            <a:lvl6pPr lvl="5" algn="ctr">
              <a:lnSpc>
                <a:spcPct val="8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6pPr>
            <a:lvl7pPr lvl="6" algn="ctr">
              <a:lnSpc>
                <a:spcPct val="8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7pPr>
            <a:lvl8pPr lvl="7" algn="ctr">
              <a:lnSpc>
                <a:spcPct val="8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8pPr>
            <a:lvl9pPr lvl="8" algn="ctr">
              <a:lnSpc>
                <a:spcPct val="8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9pPr>
          </a:lstStyle>
          <a:p/>
        </p:txBody>
      </p:sp>
      <p:sp>
        <p:nvSpPr>
          <p:cNvPr id="175" name="Google Shape;175;p28"/>
          <p:cNvSpPr txBox="1"/>
          <p:nvPr>
            <p:ph idx="5" type="subTitle"/>
          </p:nvPr>
        </p:nvSpPr>
        <p:spPr>
          <a:xfrm>
            <a:off x="3081175" y="4248500"/>
            <a:ext cx="1728000" cy="290100"/>
          </a:xfrm>
          <a:prstGeom prst="rect">
            <a:avLst/>
          </a:prstGeom>
          <a:noFill/>
        </p:spPr>
        <p:txBody>
          <a:bodyPr anchorCtr="0" anchor="ctr" bIns="0" lIns="0" spcFirstLastPara="1" rIns="0" wrap="square" tIns="0">
            <a:noAutofit/>
          </a:bodyPr>
          <a:lstStyle>
            <a:lvl1pPr lvl="0" algn="ctr">
              <a:lnSpc>
                <a:spcPct val="80000"/>
              </a:lnSpc>
              <a:spcBef>
                <a:spcPts val="0"/>
              </a:spcBef>
              <a:spcAft>
                <a:spcPts val="0"/>
              </a:spcAft>
              <a:buNone/>
              <a:defRPr sz="1400"/>
            </a:lvl1pPr>
            <a:lvl2pPr lvl="1" algn="ctr">
              <a:lnSpc>
                <a:spcPct val="8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2pPr>
            <a:lvl3pPr lvl="2" algn="ctr">
              <a:lnSpc>
                <a:spcPct val="8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3pPr>
            <a:lvl4pPr lvl="3" algn="ctr">
              <a:lnSpc>
                <a:spcPct val="8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4pPr>
            <a:lvl5pPr lvl="4" algn="ctr">
              <a:lnSpc>
                <a:spcPct val="8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5pPr>
            <a:lvl6pPr lvl="5" algn="ctr">
              <a:lnSpc>
                <a:spcPct val="8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6pPr>
            <a:lvl7pPr lvl="6" algn="ctr">
              <a:lnSpc>
                <a:spcPct val="8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7pPr>
            <a:lvl8pPr lvl="7" algn="ctr">
              <a:lnSpc>
                <a:spcPct val="8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8pPr>
            <a:lvl9pPr lvl="8" algn="ctr">
              <a:lnSpc>
                <a:spcPct val="8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
  <p:cSld name="CUSTOM">
    <p:spTree>
      <p:nvGrpSpPr>
        <p:cNvPr id="176" name="Shape 176"/>
        <p:cNvGrpSpPr/>
        <p:nvPr/>
      </p:nvGrpSpPr>
      <p:grpSpPr>
        <a:xfrm>
          <a:off x="0" y="0"/>
          <a:ext cx="0" cy="0"/>
          <a:chOff x="0" y="0"/>
          <a:chExt cx="0" cy="0"/>
        </a:xfrm>
      </p:grpSpPr>
      <p:sp>
        <p:nvSpPr>
          <p:cNvPr id="177" name="Google Shape;177;p29"/>
          <p:cNvSpPr/>
          <p:nvPr/>
        </p:nvSpPr>
        <p:spPr>
          <a:xfrm>
            <a:off x="262950" y="1852175"/>
            <a:ext cx="2311800" cy="2827500"/>
          </a:xfrm>
          <a:prstGeom prst="roundRect">
            <a:avLst>
              <a:gd fmla="val 16667" name="adj"/>
            </a:avLst>
          </a:prstGeom>
          <a:solidFill>
            <a:schemeClr val="dk2"/>
          </a:solidFill>
          <a:ln>
            <a:noFill/>
          </a:ln>
        </p:spPr>
        <p:txBody>
          <a:bodyPr anchorCtr="0" anchor="ctr" bIns="0" lIns="0" spcFirstLastPara="1" rIns="0" wrap="square" tIns="0">
            <a:noAutofit/>
          </a:bodyPr>
          <a:lstStyle/>
          <a:p>
            <a:pPr indent="0" lvl="0" marL="114300" marR="199571" rtl="0" algn="l">
              <a:spcBef>
                <a:spcPts val="0"/>
              </a:spcBef>
              <a:spcAft>
                <a:spcPts val="0"/>
              </a:spcAft>
              <a:buClr>
                <a:schemeClr val="lt1"/>
              </a:buClr>
              <a:buSzPts val="1100"/>
              <a:buNone/>
            </a:pPr>
            <a:r>
              <a:t/>
            </a:r>
            <a:endParaRPr sz="1200">
              <a:solidFill>
                <a:schemeClr val="lt1"/>
              </a:solidFill>
              <a:latin typeface="Afacad Flux"/>
              <a:ea typeface="Afacad Flux"/>
              <a:cs typeface="Afacad Flux"/>
              <a:sym typeface="Afacad Flux"/>
            </a:endParaRPr>
          </a:p>
        </p:txBody>
      </p:sp>
      <p:sp>
        <p:nvSpPr>
          <p:cNvPr id="178" name="Google Shape;178;p29"/>
          <p:cNvSpPr/>
          <p:nvPr/>
        </p:nvSpPr>
        <p:spPr>
          <a:xfrm>
            <a:off x="2663162" y="3512350"/>
            <a:ext cx="1600200" cy="11718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chemeClr val="lt1"/>
              </a:solidFill>
              <a:latin typeface="Afacad Flux Medium"/>
              <a:ea typeface="Afacad Flux Medium"/>
              <a:cs typeface="Afacad Flux Medium"/>
              <a:sym typeface="Afacad Flux Medium"/>
            </a:endParaRPr>
          </a:p>
        </p:txBody>
      </p:sp>
      <p:sp>
        <p:nvSpPr>
          <p:cNvPr id="179" name="Google Shape;179;p29"/>
          <p:cNvSpPr txBox="1"/>
          <p:nvPr>
            <p:ph type="title"/>
          </p:nvPr>
        </p:nvSpPr>
        <p:spPr>
          <a:xfrm>
            <a:off x="143375" y="226075"/>
            <a:ext cx="6471000" cy="12651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chemeClr val="lt1"/>
              </a:buClr>
              <a:buSzPts val="3900"/>
              <a:buFont typeface="Afacad Flux"/>
              <a:buNone/>
              <a:defRPr sz="3900"/>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
        <p:nvSpPr>
          <p:cNvPr id="180" name="Google Shape;180;p29"/>
          <p:cNvSpPr/>
          <p:nvPr/>
        </p:nvSpPr>
        <p:spPr>
          <a:xfrm flipH="1">
            <a:off x="2663150" y="1852175"/>
            <a:ext cx="1600200" cy="1600200"/>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Afacad Flux"/>
              <a:ea typeface="Afacad Flux"/>
              <a:cs typeface="Afacad Flux"/>
              <a:sym typeface="Afacad Flux"/>
            </a:endParaRPr>
          </a:p>
        </p:txBody>
      </p:sp>
      <p:sp>
        <p:nvSpPr>
          <p:cNvPr id="181" name="Google Shape;181;p29"/>
          <p:cNvSpPr txBox="1"/>
          <p:nvPr>
            <p:ph idx="1" type="body"/>
          </p:nvPr>
        </p:nvSpPr>
        <p:spPr>
          <a:xfrm>
            <a:off x="262950" y="1852175"/>
            <a:ext cx="2311800" cy="2840400"/>
          </a:xfrm>
          <a:prstGeom prst="rect">
            <a:avLst/>
          </a:prstGeom>
        </p:spPr>
        <p:txBody>
          <a:bodyPr anchorCtr="0" anchor="t" bIns="274300" lIns="182875" spcFirstLastPara="1" rIns="182875" wrap="square" tIns="365750">
            <a:normAutofit/>
          </a:bodyPr>
          <a:lstStyle>
            <a:lvl1pPr indent="-304800" lvl="0" marL="457200">
              <a:spcBef>
                <a:spcPts val="0"/>
              </a:spcBef>
              <a:spcAft>
                <a:spcPts val="0"/>
              </a:spcAft>
              <a:buClr>
                <a:schemeClr val="lt1"/>
              </a:buClr>
              <a:buSzPts val="1200"/>
              <a:buFont typeface="Afacad Flux"/>
              <a:buChar char="●"/>
              <a:defRPr/>
            </a:lvl1pPr>
            <a:lvl2pPr indent="-304800" lvl="1" marL="914400">
              <a:spcBef>
                <a:spcPts val="0"/>
              </a:spcBef>
              <a:spcAft>
                <a:spcPts val="0"/>
              </a:spcAft>
              <a:buClr>
                <a:schemeClr val="lt1"/>
              </a:buClr>
              <a:buSzPts val="1200"/>
              <a:buFont typeface="Afacad Flux"/>
              <a:buChar char="○"/>
              <a:defRPr/>
            </a:lvl2pPr>
            <a:lvl3pPr indent="-304800" lvl="2" marL="1371600">
              <a:spcBef>
                <a:spcPts val="0"/>
              </a:spcBef>
              <a:spcAft>
                <a:spcPts val="0"/>
              </a:spcAft>
              <a:buClr>
                <a:schemeClr val="lt1"/>
              </a:buClr>
              <a:buSzPts val="1200"/>
              <a:buFont typeface="Afacad Flux"/>
              <a:buChar char="■"/>
              <a:defRPr/>
            </a:lvl3pPr>
            <a:lvl4pPr indent="-304800" lvl="3" marL="1828800">
              <a:spcBef>
                <a:spcPts val="0"/>
              </a:spcBef>
              <a:spcAft>
                <a:spcPts val="0"/>
              </a:spcAft>
              <a:buClr>
                <a:schemeClr val="lt1"/>
              </a:buClr>
              <a:buSzPts val="1200"/>
              <a:buFont typeface="Afacad Flux"/>
              <a:buChar char="●"/>
              <a:defRPr/>
            </a:lvl4pPr>
            <a:lvl5pPr indent="-304800" lvl="4" marL="2286000">
              <a:spcBef>
                <a:spcPts val="0"/>
              </a:spcBef>
              <a:spcAft>
                <a:spcPts val="0"/>
              </a:spcAft>
              <a:buClr>
                <a:schemeClr val="lt1"/>
              </a:buClr>
              <a:buSzPts val="1200"/>
              <a:buFont typeface="Afacad Flux"/>
              <a:buChar char="○"/>
              <a:defRPr/>
            </a:lvl5pPr>
            <a:lvl6pPr indent="-304800" lvl="5" marL="2743200">
              <a:spcBef>
                <a:spcPts val="0"/>
              </a:spcBef>
              <a:spcAft>
                <a:spcPts val="0"/>
              </a:spcAft>
              <a:buClr>
                <a:schemeClr val="lt1"/>
              </a:buClr>
              <a:buSzPts val="1200"/>
              <a:buFont typeface="Afacad Flux"/>
              <a:buChar char="■"/>
              <a:defRPr/>
            </a:lvl6pPr>
            <a:lvl7pPr indent="-304800" lvl="6" marL="3200400">
              <a:spcBef>
                <a:spcPts val="0"/>
              </a:spcBef>
              <a:spcAft>
                <a:spcPts val="0"/>
              </a:spcAft>
              <a:buClr>
                <a:schemeClr val="lt1"/>
              </a:buClr>
              <a:buSzPts val="1200"/>
              <a:buFont typeface="Afacad Flux"/>
              <a:buChar char="●"/>
              <a:defRPr/>
            </a:lvl7pPr>
            <a:lvl8pPr indent="-304800" lvl="7" marL="3657600">
              <a:spcBef>
                <a:spcPts val="0"/>
              </a:spcBef>
              <a:spcAft>
                <a:spcPts val="0"/>
              </a:spcAft>
              <a:buClr>
                <a:schemeClr val="lt1"/>
              </a:buClr>
              <a:buSzPts val="1200"/>
              <a:buFont typeface="Afacad Flux"/>
              <a:buChar char="○"/>
              <a:defRPr/>
            </a:lvl8pPr>
            <a:lvl9pPr indent="-304800" lvl="8" marL="4114800">
              <a:spcBef>
                <a:spcPts val="0"/>
              </a:spcBef>
              <a:spcAft>
                <a:spcPts val="0"/>
              </a:spcAft>
              <a:buClr>
                <a:schemeClr val="lt1"/>
              </a:buClr>
              <a:buSzPts val="1200"/>
              <a:buFont typeface="Afacad Flux"/>
              <a:buChar char="■"/>
              <a:defRPr/>
            </a:lvl9pPr>
          </a:lstStyle>
          <a:p/>
        </p:txBody>
      </p:sp>
      <p:sp>
        <p:nvSpPr>
          <p:cNvPr id="182" name="Google Shape;182;p29"/>
          <p:cNvSpPr/>
          <p:nvPr>
            <p:ph idx="2" type="pic"/>
          </p:nvPr>
        </p:nvSpPr>
        <p:spPr>
          <a:xfrm>
            <a:off x="4424075" y="1895400"/>
            <a:ext cx="4491600" cy="2788200"/>
          </a:xfrm>
          <a:prstGeom prst="roundRect">
            <a:avLst>
              <a:gd fmla="val 15847" name="adj"/>
            </a:avLst>
          </a:prstGeom>
          <a:solidFill>
            <a:schemeClr val="dk2"/>
          </a:solid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avorite tools">
  <p:cSld name="CUSTOM_4">
    <p:spTree>
      <p:nvGrpSpPr>
        <p:cNvPr id="183" name="Shape 183"/>
        <p:cNvGrpSpPr/>
        <p:nvPr/>
      </p:nvGrpSpPr>
      <p:grpSpPr>
        <a:xfrm>
          <a:off x="0" y="0"/>
          <a:ext cx="0" cy="0"/>
          <a:chOff x="0" y="0"/>
          <a:chExt cx="0" cy="0"/>
        </a:xfrm>
      </p:grpSpPr>
      <p:sp>
        <p:nvSpPr>
          <p:cNvPr id="184" name="Google Shape;184;p30"/>
          <p:cNvSpPr txBox="1"/>
          <p:nvPr>
            <p:ph type="title"/>
          </p:nvPr>
        </p:nvSpPr>
        <p:spPr>
          <a:xfrm>
            <a:off x="137153" y="228600"/>
            <a:ext cx="4387800" cy="15729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900"/>
            </a:lvl1pPr>
            <a:lvl2pPr lvl="1">
              <a:lnSpc>
                <a:spcPct val="115000"/>
              </a:lnSpc>
              <a:spcBef>
                <a:spcPts val="0"/>
              </a:spcBef>
              <a:spcAft>
                <a:spcPts val="0"/>
              </a:spcAft>
              <a:buNone/>
              <a:defRPr>
                <a:latin typeface="Afacad Flux SemiBold"/>
                <a:ea typeface="Afacad Flux SemiBold"/>
                <a:cs typeface="Afacad Flux SemiBold"/>
                <a:sym typeface="Afacad Flux SemiBold"/>
              </a:defRPr>
            </a:lvl2pPr>
            <a:lvl3pPr lvl="2">
              <a:lnSpc>
                <a:spcPct val="115000"/>
              </a:lnSpc>
              <a:spcBef>
                <a:spcPts val="0"/>
              </a:spcBef>
              <a:spcAft>
                <a:spcPts val="0"/>
              </a:spcAft>
              <a:buNone/>
              <a:defRPr>
                <a:latin typeface="Afacad Flux SemiBold"/>
                <a:ea typeface="Afacad Flux SemiBold"/>
                <a:cs typeface="Afacad Flux SemiBold"/>
                <a:sym typeface="Afacad Flux SemiBold"/>
              </a:defRPr>
            </a:lvl3pPr>
            <a:lvl4pPr lvl="3">
              <a:lnSpc>
                <a:spcPct val="115000"/>
              </a:lnSpc>
              <a:spcBef>
                <a:spcPts val="0"/>
              </a:spcBef>
              <a:spcAft>
                <a:spcPts val="0"/>
              </a:spcAft>
              <a:buNone/>
              <a:defRPr>
                <a:latin typeface="Afacad Flux SemiBold"/>
                <a:ea typeface="Afacad Flux SemiBold"/>
                <a:cs typeface="Afacad Flux SemiBold"/>
                <a:sym typeface="Afacad Flux SemiBold"/>
              </a:defRPr>
            </a:lvl4pPr>
            <a:lvl5pPr lvl="4">
              <a:lnSpc>
                <a:spcPct val="115000"/>
              </a:lnSpc>
              <a:spcBef>
                <a:spcPts val="0"/>
              </a:spcBef>
              <a:spcAft>
                <a:spcPts val="0"/>
              </a:spcAft>
              <a:buNone/>
              <a:defRPr>
                <a:latin typeface="Afacad Flux SemiBold"/>
                <a:ea typeface="Afacad Flux SemiBold"/>
                <a:cs typeface="Afacad Flux SemiBold"/>
                <a:sym typeface="Afacad Flux SemiBold"/>
              </a:defRPr>
            </a:lvl5pPr>
            <a:lvl6pPr lvl="5">
              <a:lnSpc>
                <a:spcPct val="115000"/>
              </a:lnSpc>
              <a:spcBef>
                <a:spcPts val="0"/>
              </a:spcBef>
              <a:spcAft>
                <a:spcPts val="0"/>
              </a:spcAft>
              <a:buNone/>
              <a:defRPr>
                <a:latin typeface="Afacad Flux SemiBold"/>
                <a:ea typeface="Afacad Flux SemiBold"/>
                <a:cs typeface="Afacad Flux SemiBold"/>
                <a:sym typeface="Afacad Flux SemiBold"/>
              </a:defRPr>
            </a:lvl6pPr>
            <a:lvl7pPr lvl="6">
              <a:lnSpc>
                <a:spcPct val="115000"/>
              </a:lnSpc>
              <a:spcBef>
                <a:spcPts val="0"/>
              </a:spcBef>
              <a:spcAft>
                <a:spcPts val="0"/>
              </a:spcAft>
              <a:buNone/>
              <a:defRPr>
                <a:latin typeface="Afacad Flux SemiBold"/>
                <a:ea typeface="Afacad Flux SemiBold"/>
                <a:cs typeface="Afacad Flux SemiBold"/>
                <a:sym typeface="Afacad Flux SemiBold"/>
              </a:defRPr>
            </a:lvl7pPr>
            <a:lvl8pPr lvl="7">
              <a:lnSpc>
                <a:spcPct val="115000"/>
              </a:lnSpc>
              <a:spcBef>
                <a:spcPts val="0"/>
              </a:spcBef>
              <a:spcAft>
                <a:spcPts val="0"/>
              </a:spcAft>
              <a:buNone/>
              <a:defRPr>
                <a:latin typeface="Afacad Flux SemiBold"/>
                <a:ea typeface="Afacad Flux SemiBold"/>
                <a:cs typeface="Afacad Flux SemiBold"/>
                <a:sym typeface="Afacad Flux SemiBold"/>
              </a:defRPr>
            </a:lvl8pPr>
            <a:lvl9pPr lvl="8">
              <a:lnSpc>
                <a:spcPct val="115000"/>
              </a:lnSpc>
              <a:spcBef>
                <a:spcPts val="0"/>
              </a:spcBef>
              <a:spcAft>
                <a:spcPts val="0"/>
              </a:spcAft>
              <a:buNone/>
              <a:defRPr>
                <a:latin typeface="Afacad Flux SemiBold"/>
                <a:ea typeface="Afacad Flux SemiBold"/>
                <a:cs typeface="Afacad Flux SemiBold"/>
                <a:sym typeface="Afacad Flux SemiBold"/>
              </a:defRPr>
            </a:lvl9pPr>
          </a:lstStyle>
          <a:p/>
        </p:txBody>
      </p:sp>
      <p:sp>
        <p:nvSpPr>
          <p:cNvPr id="185" name="Google Shape;185;p30"/>
          <p:cNvSpPr txBox="1"/>
          <p:nvPr>
            <p:ph idx="1" type="body"/>
          </p:nvPr>
        </p:nvSpPr>
        <p:spPr>
          <a:xfrm>
            <a:off x="481825" y="3510500"/>
            <a:ext cx="1652700" cy="895500"/>
          </a:xfrm>
          <a:prstGeom prst="rect">
            <a:avLst/>
          </a:prstGeom>
        </p:spPr>
        <p:txBody>
          <a:bodyPr anchorCtr="0" anchor="t" bIns="91425" lIns="0" spcFirstLastPara="1" rIns="91425" wrap="square" tIns="0">
            <a:noAutofit/>
          </a:bodyPr>
          <a:lstStyle>
            <a:lvl1pPr indent="-292100" lvl="0" marL="457200">
              <a:spcBef>
                <a:spcPts val="0"/>
              </a:spcBef>
              <a:spcAft>
                <a:spcPts val="0"/>
              </a:spcAft>
              <a:buClr>
                <a:schemeClr val="lt1"/>
              </a:buClr>
              <a:buSzPts val="1000"/>
              <a:buFont typeface="Afacad Flux"/>
              <a:buChar char="●"/>
              <a:defRPr sz="1000"/>
            </a:lvl1pPr>
            <a:lvl2pPr indent="-292100" lvl="1" marL="914400">
              <a:spcBef>
                <a:spcPts val="0"/>
              </a:spcBef>
              <a:spcAft>
                <a:spcPts val="0"/>
              </a:spcAft>
              <a:buClr>
                <a:schemeClr val="lt1"/>
              </a:buClr>
              <a:buSzPts val="1000"/>
              <a:buFont typeface="Afacad Flux"/>
              <a:buChar char="○"/>
              <a:defRPr sz="1000"/>
            </a:lvl2pPr>
            <a:lvl3pPr indent="-292100" lvl="2" marL="1371600">
              <a:spcBef>
                <a:spcPts val="0"/>
              </a:spcBef>
              <a:spcAft>
                <a:spcPts val="0"/>
              </a:spcAft>
              <a:buClr>
                <a:schemeClr val="lt1"/>
              </a:buClr>
              <a:buSzPts val="1000"/>
              <a:buFont typeface="Afacad Flux"/>
              <a:buChar char="■"/>
              <a:defRPr sz="1000"/>
            </a:lvl3pPr>
            <a:lvl4pPr indent="-292100" lvl="3" marL="1828800">
              <a:spcBef>
                <a:spcPts val="0"/>
              </a:spcBef>
              <a:spcAft>
                <a:spcPts val="0"/>
              </a:spcAft>
              <a:buClr>
                <a:schemeClr val="lt1"/>
              </a:buClr>
              <a:buSzPts val="1000"/>
              <a:buFont typeface="Afacad Flux"/>
              <a:buChar char="●"/>
              <a:defRPr sz="1000"/>
            </a:lvl4pPr>
            <a:lvl5pPr indent="-292100" lvl="4" marL="2286000">
              <a:spcBef>
                <a:spcPts val="0"/>
              </a:spcBef>
              <a:spcAft>
                <a:spcPts val="0"/>
              </a:spcAft>
              <a:buClr>
                <a:schemeClr val="lt1"/>
              </a:buClr>
              <a:buSzPts val="1000"/>
              <a:buFont typeface="Afacad Flux"/>
              <a:buChar char="○"/>
              <a:defRPr sz="1000"/>
            </a:lvl5pPr>
            <a:lvl6pPr indent="-292100" lvl="5" marL="2743200">
              <a:spcBef>
                <a:spcPts val="0"/>
              </a:spcBef>
              <a:spcAft>
                <a:spcPts val="0"/>
              </a:spcAft>
              <a:buClr>
                <a:schemeClr val="lt1"/>
              </a:buClr>
              <a:buSzPts val="1000"/>
              <a:buFont typeface="Afacad Flux"/>
              <a:buChar char="■"/>
              <a:defRPr sz="1000"/>
            </a:lvl6pPr>
            <a:lvl7pPr indent="-292100" lvl="6" marL="3200400">
              <a:spcBef>
                <a:spcPts val="0"/>
              </a:spcBef>
              <a:spcAft>
                <a:spcPts val="0"/>
              </a:spcAft>
              <a:buClr>
                <a:schemeClr val="lt1"/>
              </a:buClr>
              <a:buSzPts val="1000"/>
              <a:buFont typeface="Afacad Flux"/>
              <a:buChar char="●"/>
              <a:defRPr sz="1000"/>
            </a:lvl7pPr>
            <a:lvl8pPr indent="-292100" lvl="7" marL="3657600">
              <a:spcBef>
                <a:spcPts val="0"/>
              </a:spcBef>
              <a:spcAft>
                <a:spcPts val="0"/>
              </a:spcAft>
              <a:buClr>
                <a:schemeClr val="lt1"/>
              </a:buClr>
              <a:buSzPts val="1000"/>
              <a:buFont typeface="Afacad Flux"/>
              <a:buChar char="○"/>
              <a:defRPr sz="1000"/>
            </a:lvl8pPr>
            <a:lvl9pPr indent="-292100" lvl="8" marL="4114800">
              <a:spcBef>
                <a:spcPts val="0"/>
              </a:spcBef>
              <a:spcAft>
                <a:spcPts val="0"/>
              </a:spcAft>
              <a:buClr>
                <a:schemeClr val="lt1"/>
              </a:buClr>
              <a:buSzPts val="1000"/>
              <a:buFont typeface="Afacad Flux"/>
              <a:buChar char="■"/>
              <a:defRPr sz="1000"/>
            </a:lvl9pPr>
          </a:lstStyle>
          <a:p/>
        </p:txBody>
      </p:sp>
      <p:sp>
        <p:nvSpPr>
          <p:cNvPr id="186" name="Google Shape;186;p30"/>
          <p:cNvSpPr txBox="1"/>
          <p:nvPr>
            <p:ph idx="2" type="subTitle"/>
          </p:nvPr>
        </p:nvSpPr>
        <p:spPr>
          <a:xfrm>
            <a:off x="481825" y="2968125"/>
            <a:ext cx="1652700" cy="442500"/>
          </a:xfrm>
          <a:prstGeom prst="rect">
            <a:avLst/>
          </a:prstGeom>
        </p:spPr>
        <p:txBody>
          <a:bodyPr anchorCtr="0" anchor="t" bIns="0" lIns="0" spcFirstLastPara="1" rIns="0" wrap="square" tIns="0">
            <a:spAutoFit/>
          </a:bodyPr>
          <a:lstStyle>
            <a:lvl1pPr lvl="0">
              <a:lnSpc>
                <a:spcPct val="80000"/>
              </a:lnSpc>
              <a:spcBef>
                <a:spcPts val="0"/>
              </a:spcBef>
              <a:spcAft>
                <a:spcPts val="0"/>
              </a:spcAft>
              <a:buSzPts val="1800"/>
              <a:buNone/>
              <a:defRPr sz="1600">
                <a:latin typeface="Afacad Flux SemiBold"/>
                <a:ea typeface="Afacad Flux SemiBold"/>
                <a:cs typeface="Afacad Flux SemiBold"/>
                <a:sym typeface="Afacad Flux SemiBold"/>
              </a:defRPr>
            </a:lvl1pPr>
            <a:lvl2pPr lvl="1">
              <a:lnSpc>
                <a:spcPct val="80000"/>
              </a:lnSpc>
              <a:spcBef>
                <a:spcPts val="0"/>
              </a:spcBef>
              <a:spcAft>
                <a:spcPts val="0"/>
              </a:spcAft>
              <a:buSzPts val="1800"/>
              <a:buNone/>
              <a:defRPr/>
            </a:lvl2pPr>
            <a:lvl3pPr lvl="2">
              <a:lnSpc>
                <a:spcPct val="80000"/>
              </a:lnSpc>
              <a:spcBef>
                <a:spcPts val="0"/>
              </a:spcBef>
              <a:spcAft>
                <a:spcPts val="0"/>
              </a:spcAft>
              <a:buSzPts val="1800"/>
              <a:buNone/>
              <a:defRPr/>
            </a:lvl3pPr>
            <a:lvl4pPr lvl="3">
              <a:lnSpc>
                <a:spcPct val="80000"/>
              </a:lnSpc>
              <a:spcBef>
                <a:spcPts val="0"/>
              </a:spcBef>
              <a:spcAft>
                <a:spcPts val="0"/>
              </a:spcAft>
              <a:buSzPts val="1800"/>
              <a:buNone/>
              <a:defRPr/>
            </a:lvl4pPr>
            <a:lvl5pPr lvl="4">
              <a:lnSpc>
                <a:spcPct val="80000"/>
              </a:lnSpc>
              <a:spcBef>
                <a:spcPts val="0"/>
              </a:spcBef>
              <a:spcAft>
                <a:spcPts val="0"/>
              </a:spcAft>
              <a:buSzPts val="1800"/>
              <a:buNone/>
              <a:defRPr/>
            </a:lvl5pPr>
            <a:lvl6pPr lvl="5">
              <a:lnSpc>
                <a:spcPct val="80000"/>
              </a:lnSpc>
              <a:spcBef>
                <a:spcPts val="0"/>
              </a:spcBef>
              <a:spcAft>
                <a:spcPts val="0"/>
              </a:spcAft>
              <a:buSzPts val="1800"/>
              <a:buNone/>
              <a:defRPr/>
            </a:lvl6pPr>
            <a:lvl7pPr lvl="6">
              <a:lnSpc>
                <a:spcPct val="80000"/>
              </a:lnSpc>
              <a:spcBef>
                <a:spcPts val="0"/>
              </a:spcBef>
              <a:spcAft>
                <a:spcPts val="0"/>
              </a:spcAft>
              <a:buSzPts val="1800"/>
              <a:buNone/>
              <a:defRPr/>
            </a:lvl7pPr>
            <a:lvl8pPr lvl="7">
              <a:lnSpc>
                <a:spcPct val="80000"/>
              </a:lnSpc>
              <a:spcBef>
                <a:spcPts val="0"/>
              </a:spcBef>
              <a:spcAft>
                <a:spcPts val="0"/>
              </a:spcAft>
              <a:buSzPts val="1800"/>
              <a:buNone/>
              <a:defRPr/>
            </a:lvl8pPr>
            <a:lvl9pPr lvl="8">
              <a:lnSpc>
                <a:spcPct val="80000"/>
              </a:lnSpc>
              <a:spcBef>
                <a:spcPts val="0"/>
              </a:spcBef>
              <a:spcAft>
                <a:spcPts val="0"/>
              </a:spcAft>
              <a:buSzPts val="1800"/>
              <a:buNone/>
              <a:defRPr/>
            </a:lvl9pPr>
          </a:lstStyle>
          <a:p/>
        </p:txBody>
      </p:sp>
      <p:sp>
        <p:nvSpPr>
          <p:cNvPr id="187" name="Google Shape;187;p30"/>
          <p:cNvSpPr txBox="1"/>
          <p:nvPr>
            <p:ph idx="3" type="body"/>
          </p:nvPr>
        </p:nvSpPr>
        <p:spPr>
          <a:xfrm>
            <a:off x="4872175" y="1334475"/>
            <a:ext cx="1652700" cy="895500"/>
          </a:xfrm>
          <a:prstGeom prst="rect">
            <a:avLst/>
          </a:prstGeom>
        </p:spPr>
        <p:txBody>
          <a:bodyPr anchorCtr="0" anchor="t" bIns="91425" lIns="0" spcFirstLastPara="1" rIns="91425" wrap="square" tIns="0">
            <a:noAutofit/>
          </a:bodyPr>
          <a:lstStyle>
            <a:lvl1pPr indent="-292100" lvl="0" marL="457200">
              <a:lnSpc>
                <a:spcPct val="100000"/>
              </a:lnSpc>
              <a:spcBef>
                <a:spcPts val="0"/>
              </a:spcBef>
              <a:spcAft>
                <a:spcPts val="0"/>
              </a:spcAft>
              <a:buClr>
                <a:schemeClr val="lt1"/>
              </a:buClr>
              <a:buSzPts val="1000"/>
              <a:buFont typeface="Afacad Flux"/>
              <a:buChar char="●"/>
              <a:defRPr sz="1000"/>
            </a:lvl1pPr>
            <a:lvl2pPr indent="-292100" lvl="1" marL="914400">
              <a:lnSpc>
                <a:spcPct val="100000"/>
              </a:lnSpc>
              <a:spcBef>
                <a:spcPts val="0"/>
              </a:spcBef>
              <a:spcAft>
                <a:spcPts val="0"/>
              </a:spcAft>
              <a:buClr>
                <a:schemeClr val="lt1"/>
              </a:buClr>
              <a:buSzPts val="1000"/>
              <a:buFont typeface="Afacad Flux"/>
              <a:buChar char="○"/>
              <a:defRPr sz="1000"/>
            </a:lvl2pPr>
            <a:lvl3pPr indent="-292100" lvl="2" marL="1371600">
              <a:lnSpc>
                <a:spcPct val="100000"/>
              </a:lnSpc>
              <a:spcBef>
                <a:spcPts val="0"/>
              </a:spcBef>
              <a:spcAft>
                <a:spcPts val="0"/>
              </a:spcAft>
              <a:buClr>
                <a:schemeClr val="lt1"/>
              </a:buClr>
              <a:buSzPts val="1000"/>
              <a:buFont typeface="Afacad Flux"/>
              <a:buChar char="■"/>
              <a:defRPr sz="1000"/>
            </a:lvl3pPr>
            <a:lvl4pPr indent="-292100" lvl="3" marL="1828800">
              <a:lnSpc>
                <a:spcPct val="100000"/>
              </a:lnSpc>
              <a:spcBef>
                <a:spcPts val="0"/>
              </a:spcBef>
              <a:spcAft>
                <a:spcPts val="0"/>
              </a:spcAft>
              <a:buClr>
                <a:schemeClr val="lt1"/>
              </a:buClr>
              <a:buSzPts val="1000"/>
              <a:buFont typeface="Afacad Flux"/>
              <a:buChar char="●"/>
              <a:defRPr sz="1000"/>
            </a:lvl4pPr>
            <a:lvl5pPr indent="-292100" lvl="4" marL="2286000">
              <a:lnSpc>
                <a:spcPct val="100000"/>
              </a:lnSpc>
              <a:spcBef>
                <a:spcPts val="0"/>
              </a:spcBef>
              <a:spcAft>
                <a:spcPts val="0"/>
              </a:spcAft>
              <a:buClr>
                <a:schemeClr val="lt1"/>
              </a:buClr>
              <a:buSzPts val="1000"/>
              <a:buFont typeface="Afacad Flux"/>
              <a:buChar char="○"/>
              <a:defRPr sz="1000"/>
            </a:lvl5pPr>
            <a:lvl6pPr indent="-292100" lvl="5" marL="2743200">
              <a:lnSpc>
                <a:spcPct val="100000"/>
              </a:lnSpc>
              <a:spcBef>
                <a:spcPts val="0"/>
              </a:spcBef>
              <a:spcAft>
                <a:spcPts val="0"/>
              </a:spcAft>
              <a:buClr>
                <a:schemeClr val="lt1"/>
              </a:buClr>
              <a:buSzPts val="1000"/>
              <a:buFont typeface="Afacad Flux"/>
              <a:buChar char="■"/>
              <a:defRPr sz="1000"/>
            </a:lvl6pPr>
            <a:lvl7pPr indent="-292100" lvl="6" marL="3200400">
              <a:lnSpc>
                <a:spcPct val="100000"/>
              </a:lnSpc>
              <a:spcBef>
                <a:spcPts val="0"/>
              </a:spcBef>
              <a:spcAft>
                <a:spcPts val="0"/>
              </a:spcAft>
              <a:buClr>
                <a:schemeClr val="lt1"/>
              </a:buClr>
              <a:buSzPts val="1000"/>
              <a:buFont typeface="Afacad Flux"/>
              <a:buChar char="●"/>
              <a:defRPr sz="1000"/>
            </a:lvl7pPr>
            <a:lvl8pPr indent="-292100" lvl="7" marL="3657600">
              <a:lnSpc>
                <a:spcPct val="100000"/>
              </a:lnSpc>
              <a:spcBef>
                <a:spcPts val="0"/>
              </a:spcBef>
              <a:spcAft>
                <a:spcPts val="0"/>
              </a:spcAft>
              <a:buClr>
                <a:schemeClr val="lt1"/>
              </a:buClr>
              <a:buSzPts val="1000"/>
              <a:buFont typeface="Afacad Flux"/>
              <a:buChar char="○"/>
              <a:defRPr sz="1000"/>
            </a:lvl8pPr>
            <a:lvl9pPr indent="-292100" lvl="8" marL="4114800">
              <a:lnSpc>
                <a:spcPct val="100000"/>
              </a:lnSpc>
              <a:spcBef>
                <a:spcPts val="0"/>
              </a:spcBef>
              <a:spcAft>
                <a:spcPts val="0"/>
              </a:spcAft>
              <a:buClr>
                <a:schemeClr val="lt1"/>
              </a:buClr>
              <a:buSzPts val="1000"/>
              <a:buFont typeface="Afacad Flux"/>
              <a:buChar char="■"/>
              <a:defRPr sz="1000"/>
            </a:lvl9pPr>
          </a:lstStyle>
          <a:p/>
        </p:txBody>
      </p:sp>
      <p:sp>
        <p:nvSpPr>
          <p:cNvPr id="188" name="Google Shape;188;p30"/>
          <p:cNvSpPr txBox="1"/>
          <p:nvPr>
            <p:ph idx="4" type="subTitle"/>
          </p:nvPr>
        </p:nvSpPr>
        <p:spPr>
          <a:xfrm>
            <a:off x="4872175" y="792100"/>
            <a:ext cx="1652700" cy="442500"/>
          </a:xfrm>
          <a:prstGeom prst="rect">
            <a:avLst/>
          </a:prstGeom>
        </p:spPr>
        <p:txBody>
          <a:bodyPr anchorCtr="0" anchor="t" bIns="0" lIns="0" spcFirstLastPara="1" rIns="0" wrap="square" tIns="0">
            <a:spAutoFit/>
          </a:bodyPr>
          <a:lstStyle>
            <a:lvl1pPr lvl="0">
              <a:lnSpc>
                <a:spcPct val="80000"/>
              </a:lnSpc>
              <a:spcBef>
                <a:spcPts val="0"/>
              </a:spcBef>
              <a:spcAft>
                <a:spcPts val="0"/>
              </a:spcAft>
              <a:buSzPts val="1800"/>
              <a:buNone/>
              <a:defRPr sz="1600">
                <a:latin typeface="Afacad Flux SemiBold"/>
                <a:ea typeface="Afacad Flux SemiBold"/>
                <a:cs typeface="Afacad Flux SemiBold"/>
                <a:sym typeface="Afacad Flux SemiBold"/>
              </a:defRPr>
            </a:lvl1pPr>
            <a:lvl2pPr lvl="1">
              <a:lnSpc>
                <a:spcPct val="80000"/>
              </a:lnSpc>
              <a:spcBef>
                <a:spcPts val="0"/>
              </a:spcBef>
              <a:spcAft>
                <a:spcPts val="0"/>
              </a:spcAft>
              <a:buSzPts val="1800"/>
              <a:buNone/>
              <a:defRPr/>
            </a:lvl2pPr>
            <a:lvl3pPr lvl="2">
              <a:lnSpc>
                <a:spcPct val="80000"/>
              </a:lnSpc>
              <a:spcBef>
                <a:spcPts val="0"/>
              </a:spcBef>
              <a:spcAft>
                <a:spcPts val="0"/>
              </a:spcAft>
              <a:buSzPts val="1800"/>
              <a:buNone/>
              <a:defRPr/>
            </a:lvl3pPr>
            <a:lvl4pPr lvl="3">
              <a:lnSpc>
                <a:spcPct val="80000"/>
              </a:lnSpc>
              <a:spcBef>
                <a:spcPts val="0"/>
              </a:spcBef>
              <a:spcAft>
                <a:spcPts val="0"/>
              </a:spcAft>
              <a:buSzPts val="1800"/>
              <a:buNone/>
              <a:defRPr/>
            </a:lvl4pPr>
            <a:lvl5pPr lvl="4">
              <a:lnSpc>
                <a:spcPct val="80000"/>
              </a:lnSpc>
              <a:spcBef>
                <a:spcPts val="0"/>
              </a:spcBef>
              <a:spcAft>
                <a:spcPts val="0"/>
              </a:spcAft>
              <a:buSzPts val="1800"/>
              <a:buNone/>
              <a:defRPr/>
            </a:lvl5pPr>
            <a:lvl6pPr lvl="5">
              <a:lnSpc>
                <a:spcPct val="80000"/>
              </a:lnSpc>
              <a:spcBef>
                <a:spcPts val="0"/>
              </a:spcBef>
              <a:spcAft>
                <a:spcPts val="0"/>
              </a:spcAft>
              <a:buSzPts val="1800"/>
              <a:buNone/>
              <a:defRPr/>
            </a:lvl6pPr>
            <a:lvl7pPr lvl="6">
              <a:lnSpc>
                <a:spcPct val="80000"/>
              </a:lnSpc>
              <a:spcBef>
                <a:spcPts val="0"/>
              </a:spcBef>
              <a:spcAft>
                <a:spcPts val="0"/>
              </a:spcAft>
              <a:buSzPts val="1800"/>
              <a:buNone/>
              <a:defRPr/>
            </a:lvl7pPr>
            <a:lvl8pPr lvl="7">
              <a:lnSpc>
                <a:spcPct val="80000"/>
              </a:lnSpc>
              <a:spcBef>
                <a:spcPts val="0"/>
              </a:spcBef>
              <a:spcAft>
                <a:spcPts val="0"/>
              </a:spcAft>
              <a:buSzPts val="1800"/>
              <a:buNone/>
              <a:defRPr/>
            </a:lvl8pPr>
            <a:lvl9pPr lvl="8">
              <a:lnSpc>
                <a:spcPct val="80000"/>
              </a:lnSpc>
              <a:spcBef>
                <a:spcPts val="0"/>
              </a:spcBef>
              <a:spcAft>
                <a:spcPts val="0"/>
              </a:spcAft>
              <a:buSzPts val="1800"/>
              <a:buNone/>
              <a:defRPr/>
            </a:lvl9pPr>
          </a:lstStyle>
          <a:p/>
        </p:txBody>
      </p:sp>
      <p:sp>
        <p:nvSpPr>
          <p:cNvPr id="189" name="Google Shape;189;p30"/>
          <p:cNvSpPr txBox="1"/>
          <p:nvPr>
            <p:ph idx="5" type="body"/>
          </p:nvPr>
        </p:nvSpPr>
        <p:spPr>
          <a:xfrm>
            <a:off x="7067425" y="3510500"/>
            <a:ext cx="1652700" cy="895500"/>
          </a:xfrm>
          <a:prstGeom prst="rect">
            <a:avLst/>
          </a:prstGeom>
        </p:spPr>
        <p:txBody>
          <a:bodyPr anchorCtr="0" anchor="t" bIns="91425" lIns="0" spcFirstLastPara="1" rIns="91425" wrap="square" tIns="0">
            <a:noAutofit/>
          </a:bodyPr>
          <a:lstStyle>
            <a:lvl1pPr indent="-292100" lvl="0" marL="457200">
              <a:spcBef>
                <a:spcPts val="0"/>
              </a:spcBef>
              <a:spcAft>
                <a:spcPts val="0"/>
              </a:spcAft>
              <a:buClr>
                <a:schemeClr val="lt1"/>
              </a:buClr>
              <a:buSzPts val="1000"/>
              <a:buFont typeface="Afacad Flux"/>
              <a:buChar char="●"/>
              <a:defRPr sz="1000"/>
            </a:lvl1pPr>
            <a:lvl2pPr indent="-292100" lvl="1" marL="914400">
              <a:spcBef>
                <a:spcPts val="0"/>
              </a:spcBef>
              <a:spcAft>
                <a:spcPts val="0"/>
              </a:spcAft>
              <a:buClr>
                <a:schemeClr val="lt1"/>
              </a:buClr>
              <a:buSzPts val="1000"/>
              <a:buFont typeface="Afacad Flux"/>
              <a:buChar char="○"/>
              <a:defRPr sz="1000"/>
            </a:lvl2pPr>
            <a:lvl3pPr indent="-292100" lvl="2" marL="1371600">
              <a:spcBef>
                <a:spcPts val="0"/>
              </a:spcBef>
              <a:spcAft>
                <a:spcPts val="0"/>
              </a:spcAft>
              <a:buClr>
                <a:schemeClr val="lt1"/>
              </a:buClr>
              <a:buSzPts val="1000"/>
              <a:buFont typeface="Afacad Flux"/>
              <a:buChar char="■"/>
              <a:defRPr sz="1000"/>
            </a:lvl3pPr>
            <a:lvl4pPr indent="-292100" lvl="3" marL="1828800">
              <a:spcBef>
                <a:spcPts val="0"/>
              </a:spcBef>
              <a:spcAft>
                <a:spcPts val="0"/>
              </a:spcAft>
              <a:buClr>
                <a:schemeClr val="lt1"/>
              </a:buClr>
              <a:buSzPts val="1000"/>
              <a:buFont typeface="Afacad Flux"/>
              <a:buChar char="●"/>
              <a:defRPr sz="1000"/>
            </a:lvl4pPr>
            <a:lvl5pPr indent="-292100" lvl="4" marL="2286000">
              <a:spcBef>
                <a:spcPts val="0"/>
              </a:spcBef>
              <a:spcAft>
                <a:spcPts val="0"/>
              </a:spcAft>
              <a:buClr>
                <a:schemeClr val="lt1"/>
              </a:buClr>
              <a:buSzPts val="1000"/>
              <a:buFont typeface="Afacad Flux"/>
              <a:buChar char="○"/>
              <a:defRPr sz="1000"/>
            </a:lvl5pPr>
            <a:lvl6pPr indent="-292100" lvl="5" marL="2743200">
              <a:spcBef>
                <a:spcPts val="0"/>
              </a:spcBef>
              <a:spcAft>
                <a:spcPts val="0"/>
              </a:spcAft>
              <a:buClr>
                <a:schemeClr val="lt1"/>
              </a:buClr>
              <a:buSzPts val="1000"/>
              <a:buFont typeface="Afacad Flux"/>
              <a:buChar char="■"/>
              <a:defRPr sz="1000"/>
            </a:lvl6pPr>
            <a:lvl7pPr indent="-292100" lvl="6" marL="3200400">
              <a:spcBef>
                <a:spcPts val="0"/>
              </a:spcBef>
              <a:spcAft>
                <a:spcPts val="0"/>
              </a:spcAft>
              <a:buClr>
                <a:schemeClr val="lt1"/>
              </a:buClr>
              <a:buSzPts val="1000"/>
              <a:buFont typeface="Afacad Flux"/>
              <a:buChar char="●"/>
              <a:defRPr sz="1000"/>
            </a:lvl7pPr>
            <a:lvl8pPr indent="-292100" lvl="7" marL="3657600">
              <a:spcBef>
                <a:spcPts val="0"/>
              </a:spcBef>
              <a:spcAft>
                <a:spcPts val="0"/>
              </a:spcAft>
              <a:buClr>
                <a:schemeClr val="lt1"/>
              </a:buClr>
              <a:buSzPts val="1000"/>
              <a:buFont typeface="Afacad Flux"/>
              <a:buChar char="○"/>
              <a:defRPr sz="1000"/>
            </a:lvl8pPr>
            <a:lvl9pPr indent="-292100" lvl="8" marL="4114800">
              <a:spcBef>
                <a:spcPts val="0"/>
              </a:spcBef>
              <a:spcAft>
                <a:spcPts val="0"/>
              </a:spcAft>
              <a:buClr>
                <a:schemeClr val="lt1"/>
              </a:buClr>
              <a:buSzPts val="1000"/>
              <a:buFont typeface="Afacad Flux"/>
              <a:buChar char="■"/>
              <a:defRPr sz="1000"/>
            </a:lvl9pPr>
          </a:lstStyle>
          <a:p/>
        </p:txBody>
      </p:sp>
      <p:sp>
        <p:nvSpPr>
          <p:cNvPr id="190" name="Google Shape;190;p30"/>
          <p:cNvSpPr txBox="1"/>
          <p:nvPr>
            <p:ph idx="6" type="subTitle"/>
          </p:nvPr>
        </p:nvSpPr>
        <p:spPr>
          <a:xfrm>
            <a:off x="7067425" y="2968125"/>
            <a:ext cx="1652700" cy="442500"/>
          </a:xfrm>
          <a:prstGeom prst="rect">
            <a:avLst/>
          </a:prstGeom>
        </p:spPr>
        <p:txBody>
          <a:bodyPr anchorCtr="0" anchor="t" bIns="0" lIns="0" spcFirstLastPara="1" rIns="0" wrap="square" tIns="0">
            <a:spAutoFit/>
          </a:bodyPr>
          <a:lstStyle>
            <a:lvl1pPr lvl="0">
              <a:lnSpc>
                <a:spcPct val="80000"/>
              </a:lnSpc>
              <a:spcBef>
                <a:spcPts val="0"/>
              </a:spcBef>
              <a:spcAft>
                <a:spcPts val="0"/>
              </a:spcAft>
              <a:buSzPts val="1800"/>
              <a:buNone/>
              <a:defRPr sz="1600">
                <a:latin typeface="Afacad Flux SemiBold"/>
                <a:ea typeface="Afacad Flux SemiBold"/>
                <a:cs typeface="Afacad Flux SemiBold"/>
                <a:sym typeface="Afacad Flux SemiBold"/>
              </a:defRPr>
            </a:lvl1pPr>
            <a:lvl2pPr lvl="1">
              <a:lnSpc>
                <a:spcPct val="80000"/>
              </a:lnSpc>
              <a:spcBef>
                <a:spcPts val="0"/>
              </a:spcBef>
              <a:spcAft>
                <a:spcPts val="0"/>
              </a:spcAft>
              <a:buSzPts val="1800"/>
              <a:buNone/>
              <a:defRPr/>
            </a:lvl2pPr>
            <a:lvl3pPr lvl="2">
              <a:lnSpc>
                <a:spcPct val="80000"/>
              </a:lnSpc>
              <a:spcBef>
                <a:spcPts val="0"/>
              </a:spcBef>
              <a:spcAft>
                <a:spcPts val="0"/>
              </a:spcAft>
              <a:buSzPts val="1800"/>
              <a:buNone/>
              <a:defRPr/>
            </a:lvl3pPr>
            <a:lvl4pPr lvl="3">
              <a:lnSpc>
                <a:spcPct val="80000"/>
              </a:lnSpc>
              <a:spcBef>
                <a:spcPts val="0"/>
              </a:spcBef>
              <a:spcAft>
                <a:spcPts val="0"/>
              </a:spcAft>
              <a:buSzPts val="1800"/>
              <a:buNone/>
              <a:defRPr/>
            </a:lvl4pPr>
            <a:lvl5pPr lvl="4">
              <a:lnSpc>
                <a:spcPct val="80000"/>
              </a:lnSpc>
              <a:spcBef>
                <a:spcPts val="0"/>
              </a:spcBef>
              <a:spcAft>
                <a:spcPts val="0"/>
              </a:spcAft>
              <a:buSzPts val="1800"/>
              <a:buNone/>
              <a:defRPr/>
            </a:lvl5pPr>
            <a:lvl6pPr lvl="5">
              <a:lnSpc>
                <a:spcPct val="80000"/>
              </a:lnSpc>
              <a:spcBef>
                <a:spcPts val="0"/>
              </a:spcBef>
              <a:spcAft>
                <a:spcPts val="0"/>
              </a:spcAft>
              <a:buSzPts val="1800"/>
              <a:buNone/>
              <a:defRPr/>
            </a:lvl6pPr>
            <a:lvl7pPr lvl="6">
              <a:lnSpc>
                <a:spcPct val="80000"/>
              </a:lnSpc>
              <a:spcBef>
                <a:spcPts val="0"/>
              </a:spcBef>
              <a:spcAft>
                <a:spcPts val="0"/>
              </a:spcAft>
              <a:buSzPts val="1800"/>
              <a:buNone/>
              <a:defRPr/>
            </a:lvl7pPr>
            <a:lvl8pPr lvl="7">
              <a:lnSpc>
                <a:spcPct val="80000"/>
              </a:lnSpc>
              <a:spcBef>
                <a:spcPts val="0"/>
              </a:spcBef>
              <a:spcAft>
                <a:spcPts val="0"/>
              </a:spcAft>
              <a:buSzPts val="1800"/>
              <a:buNone/>
              <a:defRPr/>
            </a:lvl8pPr>
            <a:lvl9pPr lvl="8">
              <a:lnSpc>
                <a:spcPct val="80000"/>
              </a:lnSpc>
              <a:spcBef>
                <a:spcPts val="0"/>
              </a:spcBef>
              <a:spcAft>
                <a:spcPts val="0"/>
              </a:spcAft>
              <a:buSzPts val="1800"/>
              <a:buNone/>
              <a:defRPr/>
            </a:lvl9pPr>
          </a:lstStyle>
          <a:p/>
        </p:txBody>
      </p:sp>
      <p:sp>
        <p:nvSpPr>
          <p:cNvPr id="191" name="Google Shape;191;p30"/>
          <p:cNvSpPr/>
          <p:nvPr>
            <p:ph idx="7" type="pic"/>
          </p:nvPr>
        </p:nvSpPr>
        <p:spPr>
          <a:xfrm>
            <a:off x="6806650" y="457200"/>
            <a:ext cx="2093700" cy="2059200"/>
          </a:xfrm>
          <a:prstGeom prst="teardrop">
            <a:avLst>
              <a:gd fmla="val 100000" name="adj"/>
            </a:avLst>
          </a:prstGeom>
          <a:solidFill>
            <a:schemeClr val="dk2"/>
          </a:solidFill>
          <a:ln>
            <a:noFill/>
          </a:ln>
        </p:spPr>
      </p:sp>
      <p:sp>
        <p:nvSpPr>
          <p:cNvPr id="192" name="Google Shape;192;p30"/>
          <p:cNvSpPr/>
          <p:nvPr>
            <p:ph idx="8" type="pic"/>
          </p:nvPr>
        </p:nvSpPr>
        <p:spPr>
          <a:xfrm flipH="1">
            <a:off x="2424900" y="2628875"/>
            <a:ext cx="2093700" cy="2059200"/>
          </a:xfrm>
          <a:prstGeom prst="teardrop">
            <a:avLst>
              <a:gd fmla="val 100000" name="adj"/>
            </a:avLst>
          </a:prstGeom>
          <a:solidFill>
            <a:schemeClr val="dk2"/>
          </a:solid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n fact">
  <p:cSld name="CUSTOM_5">
    <p:spTree>
      <p:nvGrpSpPr>
        <p:cNvPr id="193" name="Shape 193"/>
        <p:cNvGrpSpPr/>
        <p:nvPr/>
      </p:nvGrpSpPr>
      <p:grpSpPr>
        <a:xfrm>
          <a:off x="0" y="0"/>
          <a:ext cx="0" cy="0"/>
          <a:chOff x="0" y="0"/>
          <a:chExt cx="0" cy="0"/>
        </a:xfrm>
      </p:grpSpPr>
      <p:sp>
        <p:nvSpPr>
          <p:cNvPr id="194" name="Google Shape;194;p31"/>
          <p:cNvSpPr/>
          <p:nvPr>
            <p:ph idx="2" type="pic"/>
          </p:nvPr>
        </p:nvSpPr>
        <p:spPr>
          <a:xfrm>
            <a:off x="3163800" y="3246950"/>
            <a:ext cx="2816400" cy="1436700"/>
          </a:xfrm>
          <a:prstGeom prst="roundRect">
            <a:avLst>
              <a:gd fmla="val 50000" name="adj"/>
            </a:avLst>
          </a:prstGeom>
          <a:solidFill>
            <a:schemeClr val="dk2"/>
          </a:solidFill>
          <a:ln>
            <a:noFill/>
          </a:ln>
        </p:spPr>
      </p:sp>
      <p:sp>
        <p:nvSpPr>
          <p:cNvPr id="195" name="Google Shape;195;p31"/>
          <p:cNvSpPr txBox="1"/>
          <p:nvPr>
            <p:ph type="title"/>
          </p:nvPr>
        </p:nvSpPr>
        <p:spPr>
          <a:xfrm>
            <a:off x="137150" y="228600"/>
            <a:ext cx="5852100" cy="7404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900"/>
            </a:lvl1pPr>
            <a:lvl2pPr lvl="1">
              <a:lnSpc>
                <a:spcPct val="115000"/>
              </a:lnSpc>
              <a:spcBef>
                <a:spcPts val="0"/>
              </a:spcBef>
              <a:spcAft>
                <a:spcPts val="0"/>
              </a:spcAft>
              <a:buNone/>
              <a:defRPr>
                <a:latin typeface="Afacad Flux SemiBold"/>
                <a:ea typeface="Afacad Flux SemiBold"/>
                <a:cs typeface="Afacad Flux SemiBold"/>
                <a:sym typeface="Afacad Flux SemiBold"/>
              </a:defRPr>
            </a:lvl2pPr>
            <a:lvl3pPr lvl="2">
              <a:lnSpc>
                <a:spcPct val="115000"/>
              </a:lnSpc>
              <a:spcBef>
                <a:spcPts val="0"/>
              </a:spcBef>
              <a:spcAft>
                <a:spcPts val="0"/>
              </a:spcAft>
              <a:buNone/>
              <a:defRPr>
                <a:latin typeface="Afacad Flux SemiBold"/>
                <a:ea typeface="Afacad Flux SemiBold"/>
                <a:cs typeface="Afacad Flux SemiBold"/>
                <a:sym typeface="Afacad Flux SemiBold"/>
              </a:defRPr>
            </a:lvl3pPr>
            <a:lvl4pPr lvl="3">
              <a:lnSpc>
                <a:spcPct val="115000"/>
              </a:lnSpc>
              <a:spcBef>
                <a:spcPts val="0"/>
              </a:spcBef>
              <a:spcAft>
                <a:spcPts val="0"/>
              </a:spcAft>
              <a:buNone/>
              <a:defRPr>
                <a:latin typeface="Afacad Flux SemiBold"/>
                <a:ea typeface="Afacad Flux SemiBold"/>
                <a:cs typeface="Afacad Flux SemiBold"/>
                <a:sym typeface="Afacad Flux SemiBold"/>
              </a:defRPr>
            </a:lvl4pPr>
            <a:lvl5pPr lvl="4">
              <a:lnSpc>
                <a:spcPct val="115000"/>
              </a:lnSpc>
              <a:spcBef>
                <a:spcPts val="0"/>
              </a:spcBef>
              <a:spcAft>
                <a:spcPts val="0"/>
              </a:spcAft>
              <a:buNone/>
              <a:defRPr>
                <a:latin typeface="Afacad Flux SemiBold"/>
                <a:ea typeface="Afacad Flux SemiBold"/>
                <a:cs typeface="Afacad Flux SemiBold"/>
                <a:sym typeface="Afacad Flux SemiBold"/>
              </a:defRPr>
            </a:lvl5pPr>
            <a:lvl6pPr lvl="5">
              <a:lnSpc>
                <a:spcPct val="115000"/>
              </a:lnSpc>
              <a:spcBef>
                <a:spcPts val="0"/>
              </a:spcBef>
              <a:spcAft>
                <a:spcPts val="0"/>
              </a:spcAft>
              <a:buNone/>
              <a:defRPr>
                <a:latin typeface="Afacad Flux SemiBold"/>
                <a:ea typeface="Afacad Flux SemiBold"/>
                <a:cs typeface="Afacad Flux SemiBold"/>
                <a:sym typeface="Afacad Flux SemiBold"/>
              </a:defRPr>
            </a:lvl6pPr>
            <a:lvl7pPr lvl="6">
              <a:lnSpc>
                <a:spcPct val="115000"/>
              </a:lnSpc>
              <a:spcBef>
                <a:spcPts val="0"/>
              </a:spcBef>
              <a:spcAft>
                <a:spcPts val="0"/>
              </a:spcAft>
              <a:buNone/>
              <a:defRPr>
                <a:latin typeface="Afacad Flux SemiBold"/>
                <a:ea typeface="Afacad Flux SemiBold"/>
                <a:cs typeface="Afacad Flux SemiBold"/>
                <a:sym typeface="Afacad Flux SemiBold"/>
              </a:defRPr>
            </a:lvl7pPr>
            <a:lvl8pPr lvl="7">
              <a:lnSpc>
                <a:spcPct val="115000"/>
              </a:lnSpc>
              <a:spcBef>
                <a:spcPts val="0"/>
              </a:spcBef>
              <a:spcAft>
                <a:spcPts val="0"/>
              </a:spcAft>
              <a:buNone/>
              <a:defRPr>
                <a:latin typeface="Afacad Flux SemiBold"/>
                <a:ea typeface="Afacad Flux SemiBold"/>
                <a:cs typeface="Afacad Flux SemiBold"/>
                <a:sym typeface="Afacad Flux SemiBold"/>
              </a:defRPr>
            </a:lvl8pPr>
            <a:lvl9pPr lvl="8">
              <a:lnSpc>
                <a:spcPct val="115000"/>
              </a:lnSpc>
              <a:spcBef>
                <a:spcPts val="0"/>
              </a:spcBef>
              <a:spcAft>
                <a:spcPts val="0"/>
              </a:spcAft>
              <a:buNone/>
              <a:defRPr>
                <a:latin typeface="Afacad Flux SemiBold"/>
                <a:ea typeface="Afacad Flux SemiBold"/>
                <a:cs typeface="Afacad Flux SemiBold"/>
                <a:sym typeface="Afacad Flux SemiBold"/>
              </a:defRPr>
            </a:lvl9pPr>
          </a:lstStyle>
          <a:p/>
        </p:txBody>
      </p:sp>
      <p:sp>
        <p:nvSpPr>
          <p:cNvPr id="196" name="Google Shape;196;p31"/>
          <p:cNvSpPr txBox="1"/>
          <p:nvPr>
            <p:ph idx="1" type="body"/>
          </p:nvPr>
        </p:nvSpPr>
        <p:spPr>
          <a:xfrm>
            <a:off x="549475" y="3350701"/>
            <a:ext cx="2211300" cy="12567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Afacad Flux"/>
              <a:buChar char="●"/>
              <a:defRPr sz="1000"/>
            </a:lvl1pPr>
            <a:lvl2pPr indent="-292100" lvl="1" marL="914400">
              <a:spcBef>
                <a:spcPts val="0"/>
              </a:spcBef>
              <a:spcAft>
                <a:spcPts val="0"/>
              </a:spcAft>
              <a:buClr>
                <a:schemeClr val="lt1"/>
              </a:buClr>
              <a:buSzPts val="1000"/>
              <a:buFont typeface="Afacad Flux"/>
              <a:buChar char="○"/>
              <a:defRPr sz="1000"/>
            </a:lvl2pPr>
            <a:lvl3pPr indent="-292100" lvl="2" marL="1371600">
              <a:spcBef>
                <a:spcPts val="0"/>
              </a:spcBef>
              <a:spcAft>
                <a:spcPts val="0"/>
              </a:spcAft>
              <a:buClr>
                <a:schemeClr val="lt1"/>
              </a:buClr>
              <a:buSzPts val="1000"/>
              <a:buFont typeface="Afacad Flux"/>
              <a:buChar char="■"/>
              <a:defRPr sz="1000"/>
            </a:lvl3pPr>
            <a:lvl4pPr indent="-292100" lvl="3" marL="1828800">
              <a:spcBef>
                <a:spcPts val="0"/>
              </a:spcBef>
              <a:spcAft>
                <a:spcPts val="0"/>
              </a:spcAft>
              <a:buClr>
                <a:schemeClr val="lt1"/>
              </a:buClr>
              <a:buSzPts val="1000"/>
              <a:buFont typeface="Afacad Flux"/>
              <a:buChar char="●"/>
              <a:defRPr sz="1000"/>
            </a:lvl4pPr>
            <a:lvl5pPr indent="-292100" lvl="4" marL="2286000">
              <a:spcBef>
                <a:spcPts val="0"/>
              </a:spcBef>
              <a:spcAft>
                <a:spcPts val="0"/>
              </a:spcAft>
              <a:buClr>
                <a:schemeClr val="lt1"/>
              </a:buClr>
              <a:buSzPts val="1000"/>
              <a:buFont typeface="Afacad Flux"/>
              <a:buChar char="○"/>
              <a:defRPr sz="1000"/>
            </a:lvl5pPr>
            <a:lvl6pPr indent="-292100" lvl="5" marL="2743200">
              <a:spcBef>
                <a:spcPts val="0"/>
              </a:spcBef>
              <a:spcAft>
                <a:spcPts val="0"/>
              </a:spcAft>
              <a:buClr>
                <a:schemeClr val="lt1"/>
              </a:buClr>
              <a:buSzPts val="1000"/>
              <a:buFont typeface="Afacad Flux"/>
              <a:buChar char="■"/>
              <a:defRPr sz="1000"/>
            </a:lvl6pPr>
            <a:lvl7pPr indent="-292100" lvl="6" marL="3200400">
              <a:spcBef>
                <a:spcPts val="0"/>
              </a:spcBef>
              <a:spcAft>
                <a:spcPts val="0"/>
              </a:spcAft>
              <a:buClr>
                <a:schemeClr val="lt1"/>
              </a:buClr>
              <a:buSzPts val="1000"/>
              <a:buFont typeface="Afacad Flux"/>
              <a:buChar char="●"/>
              <a:defRPr sz="1000"/>
            </a:lvl7pPr>
            <a:lvl8pPr indent="-292100" lvl="7" marL="3657600">
              <a:spcBef>
                <a:spcPts val="0"/>
              </a:spcBef>
              <a:spcAft>
                <a:spcPts val="0"/>
              </a:spcAft>
              <a:buClr>
                <a:schemeClr val="lt1"/>
              </a:buClr>
              <a:buSzPts val="1000"/>
              <a:buFont typeface="Afacad Flux"/>
              <a:buChar char="○"/>
              <a:defRPr sz="1000"/>
            </a:lvl8pPr>
            <a:lvl9pPr indent="-292100" lvl="8" marL="4114800">
              <a:spcBef>
                <a:spcPts val="0"/>
              </a:spcBef>
              <a:spcAft>
                <a:spcPts val="0"/>
              </a:spcAft>
              <a:buClr>
                <a:schemeClr val="lt1"/>
              </a:buClr>
              <a:buSzPts val="1000"/>
              <a:buFont typeface="Afacad Flux"/>
              <a:buChar char="■"/>
              <a:defRPr sz="1000"/>
            </a:lvl9pPr>
          </a:lstStyle>
          <a:p/>
        </p:txBody>
      </p:sp>
      <p:sp>
        <p:nvSpPr>
          <p:cNvPr id="197" name="Google Shape;197;p31"/>
          <p:cNvSpPr txBox="1"/>
          <p:nvPr>
            <p:ph idx="3" type="body"/>
          </p:nvPr>
        </p:nvSpPr>
        <p:spPr>
          <a:xfrm>
            <a:off x="3466350" y="1734051"/>
            <a:ext cx="2211300" cy="12567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2"/>
              </a:buClr>
              <a:buSzPts val="1000"/>
              <a:buFont typeface="Afacad Flux"/>
              <a:buChar char="●"/>
              <a:defRPr sz="1000">
                <a:solidFill>
                  <a:schemeClr val="dk2"/>
                </a:solidFill>
              </a:defRPr>
            </a:lvl1pPr>
            <a:lvl2pPr indent="-292100" lvl="1" marL="914400">
              <a:spcBef>
                <a:spcPts val="0"/>
              </a:spcBef>
              <a:spcAft>
                <a:spcPts val="0"/>
              </a:spcAft>
              <a:buClr>
                <a:schemeClr val="dk2"/>
              </a:buClr>
              <a:buSzPts val="1000"/>
              <a:buFont typeface="Afacad Flux"/>
              <a:buChar char="○"/>
              <a:defRPr sz="1000">
                <a:solidFill>
                  <a:schemeClr val="dk2"/>
                </a:solidFill>
              </a:defRPr>
            </a:lvl2pPr>
            <a:lvl3pPr indent="-292100" lvl="2" marL="1371600">
              <a:spcBef>
                <a:spcPts val="0"/>
              </a:spcBef>
              <a:spcAft>
                <a:spcPts val="0"/>
              </a:spcAft>
              <a:buClr>
                <a:schemeClr val="dk2"/>
              </a:buClr>
              <a:buSzPts val="1000"/>
              <a:buFont typeface="Afacad Flux"/>
              <a:buChar char="■"/>
              <a:defRPr sz="1000">
                <a:solidFill>
                  <a:schemeClr val="dk2"/>
                </a:solidFill>
              </a:defRPr>
            </a:lvl3pPr>
            <a:lvl4pPr indent="-292100" lvl="3" marL="1828800">
              <a:spcBef>
                <a:spcPts val="0"/>
              </a:spcBef>
              <a:spcAft>
                <a:spcPts val="0"/>
              </a:spcAft>
              <a:buClr>
                <a:schemeClr val="dk2"/>
              </a:buClr>
              <a:buSzPts val="1000"/>
              <a:buFont typeface="Afacad Flux"/>
              <a:buChar char="●"/>
              <a:defRPr sz="1000">
                <a:solidFill>
                  <a:schemeClr val="dk2"/>
                </a:solidFill>
              </a:defRPr>
            </a:lvl4pPr>
            <a:lvl5pPr indent="-292100" lvl="4" marL="2286000">
              <a:spcBef>
                <a:spcPts val="0"/>
              </a:spcBef>
              <a:spcAft>
                <a:spcPts val="0"/>
              </a:spcAft>
              <a:buClr>
                <a:schemeClr val="dk2"/>
              </a:buClr>
              <a:buSzPts val="1000"/>
              <a:buFont typeface="Afacad Flux"/>
              <a:buChar char="○"/>
              <a:defRPr sz="1000">
                <a:solidFill>
                  <a:schemeClr val="dk2"/>
                </a:solidFill>
              </a:defRPr>
            </a:lvl5pPr>
            <a:lvl6pPr indent="-292100" lvl="5" marL="2743200">
              <a:spcBef>
                <a:spcPts val="0"/>
              </a:spcBef>
              <a:spcAft>
                <a:spcPts val="0"/>
              </a:spcAft>
              <a:buClr>
                <a:schemeClr val="dk2"/>
              </a:buClr>
              <a:buSzPts val="1000"/>
              <a:buFont typeface="Afacad Flux"/>
              <a:buChar char="■"/>
              <a:defRPr sz="1000">
                <a:solidFill>
                  <a:schemeClr val="dk2"/>
                </a:solidFill>
              </a:defRPr>
            </a:lvl6pPr>
            <a:lvl7pPr indent="-292100" lvl="6" marL="3200400">
              <a:spcBef>
                <a:spcPts val="0"/>
              </a:spcBef>
              <a:spcAft>
                <a:spcPts val="0"/>
              </a:spcAft>
              <a:buClr>
                <a:schemeClr val="dk2"/>
              </a:buClr>
              <a:buSzPts val="1000"/>
              <a:buFont typeface="Afacad Flux"/>
              <a:buChar char="●"/>
              <a:defRPr sz="1000">
                <a:solidFill>
                  <a:schemeClr val="dk2"/>
                </a:solidFill>
              </a:defRPr>
            </a:lvl7pPr>
            <a:lvl8pPr indent="-292100" lvl="7" marL="3657600">
              <a:spcBef>
                <a:spcPts val="0"/>
              </a:spcBef>
              <a:spcAft>
                <a:spcPts val="0"/>
              </a:spcAft>
              <a:buClr>
                <a:schemeClr val="dk2"/>
              </a:buClr>
              <a:buSzPts val="1000"/>
              <a:buFont typeface="Afacad Flux"/>
              <a:buChar char="○"/>
              <a:defRPr sz="1000">
                <a:solidFill>
                  <a:schemeClr val="dk2"/>
                </a:solidFill>
              </a:defRPr>
            </a:lvl8pPr>
            <a:lvl9pPr indent="-292100" lvl="8" marL="4114800">
              <a:spcBef>
                <a:spcPts val="0"/>
              </a:spcBef>
              <a:spcAft>
                <a:spcPts val="0"/>
              </a:spcAft>
              <a:buClr>
                <a:schemeClr val="dk2"/>
              </a:buClr>
              <a:buSzPts val="1000"/>
              <a:buFont typeface="Afacad Flux"/>
              <a:buChar char="■"/>
              <a:defRPr sz="1000">
                <a:solidFill>
                  <a:schemeClr val="dk2"/>
                </a:solidFill>
              </a:defRPr>
            </a:lvl9pPr>
          </a:lstStyle>
          <a:p/>
        </p:txBody>
      </p:sp>
      <p:sp>
        <p:nvSpPr>
          <p:cNvPr id="198" name="Google Shape;198;p31"/>
          <p:cNvSpPr txBox="1"/>
          <p:nvPr>
            <p:ph idx="4" type="body"/>
          </p:nvPr>
        </p:nvSpPr>
        <p:spPr>
          <a:xfrm>
            <a:off x="6383225" y="3350701"/>
            <a:ext cx="2211300" cy="12567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Afacad Flux"/>
              <a:buChar char="●"/>
              <a:defRPr sz="1000"/>
            </a:lvl1pPr>
            <a:lvl2pPr indent="-292100" lvl="1" marL="914400">
              <a:spcBef>
                <a:spcPts val="0"/>
              </a:spcBef>
              <a:spcAft>
                <a:spcPts val="0"/>
              </a:spcAft>
              <a:buClr>
                <a:schemeClr val="lt1"/>
              </a:buClr>
              <a:buSzPts val="1000"/>
              <a:buFont typeface="Afacad Flux"/>
              <a:buChar char="○"/>
              <a:defRPr sz="1000"/>
            </a:lvl2pPr>
            <a:lvl3pPr indent="-292100" lvl="2" marL="1371600">
              <a:spcBef>
                <a:spcPts val="0"/>
              </a:spcBef>
              <a:spcAft>
                <a:spcPts val="0"/>
              </a:spcAft>
              <a:buClr>
                <a:schemeClr val="lt1"/>
              </a:buClr>
              <a:buSzPts val="1000"/>
              <a:buFont typeface="Afacad Flux"/>
              <a:buChar char="■"/>
              <a:defRPr sz="1000"/>
            </a:lvl3pPr>
            <a:lvl4pPr indent="-292100" lvl="3" marL="1828800">
              <a:spcBef>
                <a:spcPts val="0"/>
              </a:spcBef>
              <a:spcAft>
                <a:spcPts val="0"/>
              </a:spcAft>
              <a:buClr>
                <a:schemeClr val="lt1"/>
              </a:buClr>
              <a:buSzPts val="1000"/>
              <a:buFont typeface="Afacad Flux"/>
              <a:buChar char="●"/>
              <a:defRPr sz="1000"/>
            </a:lvl4pPr>
            <a:lvl5pPr indent="-292100" lvl="4" marL="2286000">
              <a:spcBef>
                <a:spcPts val="0"/>
              </a:spcBef>
              <a:spcAft>
                <a:spcPts val="0"/>
              </a:spcAft>
              <a:buClr>
                <a:schemeClr val="lt1"/>
              </a:buClr>
              <a:buSzPts val="1000"/>
              <a:buFont typeface="Afacad Flux"/>
              <a:buChar char="○"/>
              <a:defRPr sz="1000"/>
            </a:lvl5pPr>
            <a:lvl6pPr indent="-292100" lvl="5" marL="2743200">
              <a:spcBef>
                <a:spcPts val="0"/>
              </a:spcBef>
              <a:spcAft>
                <a:spcPts val="0"/>
              </a:spcAft>
              <a:buClr>
                <a:schemeClr val="lt1"/>
              </a:buClr>
              <a:buSzPts val="1000"/>
              <a:buFont typeface="Afacad Flux"/>
              <a:buChar char="■"/>
              <a:defRPr sz="1000"/>
            </a:lvl6pPr>
            <a:lvl7pPr indent="-292100" lvl="6" marL="3200400">
              <a:spcBef>
                <a:spcPts val="0"/>
              </a:spcBef>
              <a:spcAft>
                <a:spcPts val="0"/>
              </a:spcAft>
              <a:buClr>
                <a:schemeClr val="lt1"/>
              </a:buClr>
              <a:buSzPts val="1000"/>
              <a:buFont typeface="Afacad Flux"/>
              <a:buChar char="●"/>
              <a:defRPr sz="1000"/>
            </a:lvl7pPr>
            <a:lvl8pPr indent="-292100" lvl="7" marL="3657600">
              <a:spcBef>
                <a:spcPts val="0"/>
              </a:spcBef>
              <a:spcAft>
                <a:spcPts val="0"/>
              </a:spcAft>
              <a:buClr>
                <a:schemeClr val="lt1"/>
              </a:buClr>
              <a:buSzPts val="1000"/>
              <a:buFont typeface="Afacad Flux"/>
              <a:buChar char="○"/>
              <a:defRPr sz="1000"/>
            </a:lvl8pPr>
            <a:lvl9pPr indent="-292100" lvl="8" marL="4114800">
              <a:spcBef>
                <a:spcPts val="0"/>
              </a:spcBef>
              <a:spcAft>
                <a:spcPts val="0"/>
              </a:spcAft>
              <a:buClr>
                <a:schemeClr val="lt1"/>
              </a:buClr>
              <a:buSzPts val="1000"/>
              <a:buFont typeface="Afacad Flux"/>
              <a:buChar char="■"/>
              <a:defRPr sz="1000"/>
            </a:lvl9pPr>
          </a:lstStyle>
          <a:p/>
        </p:txBody>
      </p:sp>
      <p:sp>
        <p:nvSpPr>
          <p:cNvPr id="199" name="Google Shape;199;p31"/>
          <p:cNvSpPr txBox="1"/>
          <p:nvPr>
            <p:ph idx="5" type="subTitle"/>
          </p:nvPr>
        </p:nvSpPr>
        <p:spPr>
          <a:xfrm>
            <a:off x="555175" y="2986800"/>
            <a:ext cx="2211300" cy="257100"/>
          </a:xfrm>
          <a:prstGeom prst="rect">
            <a:avLst/>
          </a:prstGeom>
        </p:spPr>
        <p:txBody>
          <a:bodyPr anchorCtr="0" anchor="t" bIns="0" lIns="0" spcFirstLastPara="1" rIns="0" wrap="square" tIns="0">
            <a:noAutofit/>
          </a:bodyPr>
          <a:lstStyle>
            <a:lvl1pPr lvl="0">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1pPr>
            <a:lvl2pPr lvl="1">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2pPr>
            <a:lvl3pPr lvl="2">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3pPr>
            <a:lvl4pPr lvl="3">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4pPr>
            <a:lvl5pPr lvl="4">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5pPr>
            <a:lvl6pPr lvl="5">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6pPr>
            <a:lvl7pPr lvl="6">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7pPr>
            <a:lvl8pPr lvl="7">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8pPr>
            <a:lvl9pPr lvl="8">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9pPr>
          </a:lstStyle>
          <a:p/>
        </p:txBody>
      </p:sp>
      <p:sp>
        <p:nvSpPr>
          <p:cNvPr id="200" name="Google Shape;200;p31"/>
          <p:cNvSpPr txBox="1"/>
          <p:nvPr>
            <p:ph idx="6" type="subTitle"/>
          </p:nvPr>
        </p:nvSpPr>
        <p:spPr>
          <a:xfrm>
            <a:off x="3473338" y="1372065"/>
            <a:ext cx="2211300" cy="257100"/>
          </a:xfrm>
          <a:prstGeom prst="rect">
            <a:avLst/>
          </a:prstGeom>
        </p:spPr>
        <p:txBody>
          <a:bodyPr anchorCtr="0" anchor="t" bIns="0" lIns="0" spcFirstLastPara="1" rIns="0" wrap="square" tIns="0">
            <a:noAutofit/>
          </a:bodyPr>
          <a:lstStyle>
            <a:lvl1pPr lvl="0">
              <a:spcBef>
                <a:spcPts val="0"/>
              </a:spcBef>
              <a:spcAft>
                <a:spcPts val="0"/>
              </a:spcAft>
              <a:buClr>
                <a:schemeClr val="dk2"/>
              </a:buClr>
              <a:buSzPts val="1400"/>
              <a:buFont typeface="Afacad Flux SemiBold"/>
              <a:buNone/>
              <a:defRPr sz="1400">
                <a:solidFill>
                  <a:schemeClr val="dk2"/>
                </a:solidFill>
                <a:latin typeface="Afacad Flux SemiBold"/>
                <a:ea typeface="Afacad Flux SemiBold"/>
                <a:cs typeface="Afacad Flux SemiBold"/>
                <a:sym typeface="Afacad Flux SemiBold"/>
              </a:defRPr>
            </a:lvl1pPr>
            <a:lvl2pPr lvl="1">
              <a:spcBef>
                <a:spcPts val="0"/>
              </a:spcBef>
              <a:spcAft>
                <a:spcPts val="0"/>
              </a:spcAft>
              <a:buClr>
                <a:schemeClr val="dk2"/>
              </a:buClr>
              <a:buSzPts val="1400"/>
              <a:buFont typeface="Afacad Flux SemiBold"/>
              <a:buNone/>
              <a:defRPr sz="1400">
                <a:solidFill>
                  <a:schemeClr val="dk2"/>
                </a:solidFill>
                <a:latin typeface="Afacad Flux SemiBold"/>
                <a:ea typeface="Afacad Flux SemiBold"/>
                <a:cs typeface="Afacad Flux SemiBold"/>
                <a:sym typeface="Afacad Flux SemiBold"/>
              </a:defRPr>
            </a:lvl2pPr>
            <a:lvl3pPr lvl="2">
              <a:spcBef>
                <a:spcPts val="0"/>
              </a:spcBef>
              <a:spcAft>
                <a:spcPts val="0"/>
              </a:spcAft>
              <a:buClr>
                <a:schemeClr val="dk2"/>
              </a:buClr>
              <a:buSzPts val="1400"/>
              <a:buFont typeface="Afacad Flux SemiBold"/>
              <a:buNone/>
              <a:defRPr sz="1400">
                <a:solidFill>
                  <a:schemeClr val="dk2"/>
                </a:solidFill>
                <a:latin typeface="Afacad Flux SemiBold"/>
                <a:ea typeface="Afacad Flux SemiBold"/>
                <a:cs typeface="Afacad Flux SemiBold"/>
                <a:sym typeface="Afacad Flux SemiBold"/>
              </a:defRPr>
            </a:lvl3pPr>
            <a:lvl4pPr lvl="3">
              <a:spcBef>
                <a:spcPts val="0"/>
              </a:spcBef>
              <a:spcAft>
                <a:spcPts val="0"/>
              </a:spcAft>
              <a:buClr>
                <a:schemeClr val="dk2"/>
              </a:buClr>
              <a:buSzPts val="1400"/>
              <a:buFont typeface="Afacad Flux SemiBold"/>
              <a:buNone/>
              <a:defRPr sz="1400">
                <a:solidFill>
                  <a:schemeClr val="dk2"/>
                </a:solidFill>
                <a:latin typeface="Afacad Flux SemiBold"/>
                <a:ea typeface="Afacad Flux SemiBold"/>
                <a:cs typeface="Afacad Flux SemiBold"/>
                <a:sym typeface="Afacad Flux SemiBold"/>
              </a:defRPr>
            </a:lvl4pPr>
            <a:lvl5pPr lvl="4">
              <a:spcBef>
                <a:spcPts val="0"/>
              </a:spcBef>
              <a:spcAft>
                <a:spcPts val="0"/>
              </a:spcAft>
              <a:buClr>
                <a:schemeClr val="dk2"/>
              </a:buClr>
              <a:buSzPts val="1400"/>
              <a:buFont typeface="Afacad Flux SemiBold"/>
              <a:buNone/>
              <a:defRPr sz="1400">
                <a:solidFill>
                  <a:schemeClr val="dk2"/>
                </a:solidFill>
                <a:latin typeface="Afacad Flux SemiBold"/>
                <a:ea typeface="Afacad Flux SemiBold"/>
                <a:cs typeface="Afacad Flux SemiBold"/>
                <a:sym typeface="Afacad Flux SemiBold"/>
              </a:defRPr>
            </a:lvl5pPr>
            <a:lvl6pPr lvl="5">
              <a:spcBef>
                <a:spcPts val="0"/>
              </a:spcBef>
              <a:spcAft>
                <a:spcPts val="0"/>
              </a:spcAft>
              <a:buClr>
                <a:schemeClr val="dk2"/>
              </a:buClr>
              <a:buSzPts val="1400"/>
              <a:buFont typeface="Afacad Flux SemiBold"/>
              <a:buNone/>
              <a:defRPr sz="1400">
                <a:solidFill>
                  <a:schemeClr val="dk2"/>
                </a:solidFill>
                <a:latin typeface="Afacad Flux SemiBold"/>
                <a:ea typeface="Afacad Flux SemiBold"/>
                <a:cs typeface="Afacad Flux SemiBold"/>
                <a:sym typeface="Afacad Flux SemiBold"/>
              </a:defRPr>
            </a:lvl6pPr>
            <a:lvl7pPr lvl="6">
              <a:spcBef>
                <a:spcPts val="0"/>
              </a:spcBef>
              <a:spcAft>
                <a:spcPts val="0"/>
              </a:spcAft>
              <a:buClr>
                <a:schemeClr val="dk2"/>
              </a:buClr>
              <a:buSzPts val="1400"/>
              <a:buFont typeface="Afacad Flux SemiBold"/>
              <a:buNone/>
              <a:defRPr sz="1400">
                <a:solidFill>
                  <a:schemeClr val="dk2"/>
                </a:solidFill>
                <a:latin typeface="Afacad Flux SemiBold"/>
                <a:ea typeface="Afacad Flux SemiBold"/>
                <a:cs typeface="Afacad Flux SemiBold"/>
                <a:sym typeface="Afacad Flux SemiBold"/>
              </a:defRPr>
            </a:lvl7pPr>
            <a:lvl8pPr lvl="7">
              <a:spcBef>
                <a:spcPts val="0"/>
              </a:spcBef>
              <a:spcAft>
                <a:spcPts val="0"/>
              </a:spcAft>
              <a:buClr>
                <a:schemeClr val="dk2"/>
              </a:buClr>
              <a:buSzPts val="1400"/>
              <a:buFont typeface="Afacad Flux SemiBold"/>
              <a:buNone/>
              <a:defRPr sz="1400">
                <a:solidFill>
                  <a:schemeClr val="dk2"/>
                </a:solidFill>
                <a:latin typeface="Afacad Flux SemiBold"/>
                <a:ea typeface="Afacad Flux SemiBold"/>
                <a:cs typeface="Afacad Flux SemiBold"/>
                <a:sym typeface="Afacad Flux SemiBold"/>
              </a:defRPr>
            </a:lvl8pPr>
            <a:lvl9pPr lvl="8">
              <a:spcBef>
                <a:spcPts val="0"/>
              </a:spcBef>
              <a:spcAft>
                <a:spcPts val="0"/>
              </a:spcAft>
              <a:buClr>
                <a:schemeClr val="dk2"/>
              </a:buClr>
              <a:buSzPts val="1400"/>
              <a:buFont typeface="Afacad Flux SemiBold"/>
              <a:buNone/>
              <a:defRPr sz="1400">
                <a:solidFill>
                  <a:schemeClr val="dk2"/>
                </a:solidFill>
                <a:latin typeface="Afacad Flux SemiBold"/>
                <a:ea typeface="Afacad Flux SemiBold"/>
                <a:cs typeface="Afacad Flux SemiBold"/>
                <a:sym typeface="Afacad Flux SemiBold"/>
              </a:defRPr>
            </a:lvl9pPr>
          </a:lstStyle>
          <a:p/>
        </p:txBody>
      </p:sp>
      <p:sp>
        <p:nvSpPr>
          <p:cNvPr id="201" name="Google Shape;201;p31"/>
          <p:cNvSpPr txBox="1"/>
          <p:nvPr>
            <p:ph idx="7" type="subTitle"/>
          </p:nvPr>
        </p:nvSpPr>
        <p:spPr>
          <a:xfrm>
            <a:off x="6391513" y="2989840"/>
            <a:ext cx="2211300" cy="257100"/>
          </a:xfrm>
          <a:prstGeom prst="rect">
            <a:avLst/>
          </a:prstGeom>
        </p:spPr>
        <p:txBody>
          <a:bodyPr anchorCtr="0" anchor="t" bIns="0" lIns="0" spcFirstLastPara="1" rIns="0" wrap="square" tIns="0">
            <a:noAutofit/>
          </a:bodyPr>
          <a:lstStyle>
            <a:lvl1pPr lvl="0">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1pPr>
            <a:lvl2pPr lvl="1">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2pPr>
            <a:lvl3pPr lvl="2">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3pPr>
            <a:lvl4pPr lvl="3">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4pPr>
            <a:lvl5pPr lvl="4">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5pPr>
            <a:lvl6pPr lvl="5">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6pPr>
            <a:lvl7pPr lvl="6">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7pPr>
            <a:lvl8pPr lvl="7">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8pPr>
            <a:lvl9pPr lvl="8">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9pPr>
          </a:lstStyle>
          <a:p/>
        </p:txBody>
      </p:sp>
      <p:sp>
        <p:nvSpPr>
          <p:cNvPr id="202" name="Google Shape;202;p31"/>
          <p:cNvSpPr/>
          <p:nvPr>
            <p:ph idx="8" type="pic"/>
          </p:nvPr>
        </p:nvSpPr>
        <p:spPr>
          <a:xfrm>
            <a:off x="228600" y="1111975"/>
            <a:ext cx="2816400" cy="1492800"/>
          </a:xfrm>
          <a:prstGeom prst="roundRect">
            <a:avLst>
              <a:gd fmla="val 50000" name="adj"/>
            </a:avLst>
          </a:prstGeom>
          <a:solidFill>
            <a:schemeClr val="dk2"/>
          </a:solidFill>
          <a:ln>
            <a:noFill/>
          </a:ln>
        </p:spPr>
      </p:sp>
      <p:sp>
        <p:nvSpPr>
          <p:cNvPr id="203" name="Google Shape;203;p31"/>
          <p:cNvSpPr/>
          <p:nvPr>
            <p:ph idx="9" type="pic"/>
          </p:nvPr>
        </p:nvSpPr>
        <p:spPr>
          <a:xfrm>
            <a:off x="6099000" y="1111975"/>
            <a:ext cx="2816400" cy="1492800"/>
          </a:xfrm>
          <a:prstGeom prst="roundRect">
            <a:avLst>
              <a:gd fmla="val 50000" name="adj"/>
            </a:avLst>
          </a:prstGeom>
          <a:solidFill>
            <a:schemeClr val="dk2"/>
          </a:solid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USTOM_1">
    <p:bg>
      <p:bgPr>
        <a:solidFill>
          <a:schemeClr val="accent5"/>
        </a:solidFill>
      </p:bgPr>
    </p:bg>
    <p:spTree>
      <p:nvGrpSpPr>
        <p:cNvPr id="204" name="Shape 204"/>
        <p:cNvGrpSpPr/>
        <p:nvPr/>
      </p:nvGrpSpPr>
      <p:grpSpPr>
        <a:xfrm>
          <a:off x="0" y="0"/>
          <a:ext cx="0" cy="0"/>
          <a:chOff x="0" y="0"/>
          <a:chExt cx="0" cy="0"/>
        </a:xfrm>
      </p:grpSpPr>
      <p:sp>
        <p:nvSpPr>
          <p:cNvPr id="205" name="Google Shape;205;p32"/>
          <p:cNvSpPr/>
          <p:nvPr/>
        </p:nvSpPr>
        <p:spPr>
          <a:xfrm flipH="1" rot="10800000">
            <a:off x="225325" y="225450"/>
            <a:ext cx="6483000" cy="3256800"/>
          </a:xfrm>
          <a:prstGeom prst="round1Rect">
            <a:avLst>
              <a:gd fmla="val 1638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Afacad Flux"/>
              <a:ea typeface="Afacad Flux"/>
              <a:cs typeface="Afacad Flux"/>
              <a:sym typeface="Afacad Flux"/>
            </a:endParaRPr>
          </a:p>
        </p:txBody>
      </p:sp>
      <p:sp>
        <p:nvSpPr>
          <p:cNvPr id="206" name="Google Shape;206;p32"/>
          <p:cNvSpPr/>
          <p:nvPr/>
        </p:nvSpPr>
        <p:spPr>
          <a:xfrm flipH="1">
            <a:off x="5600700" y="3575950"/>
            <a:ext cx="1108200" cy="11082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Afacad Flux"/>
              <a:ea typeface="Afacad Flux"/>
              <a:cs typeface="Afacad Flux"/>
              <a:sym typeface="Afacad Flux"/>
            </a:endParaRPr>
          </a:p>
        </p:txBody>
      </p:sp>
      <p:sp>
        <p:nvSpPr>
          <p:cNvPr id="207" name="Google Shape;207;p32"/>
          <p:cNvSpPr/>
          <p:nvPr/>
        </p:nvSpPr>
        <p:spPr>
          <a:xfrm>
            <a:off x="6802800" y="228600"/>
            <a:ext cx="2112600" cy="4455600"/>
          </a:xfrm>
          <a:prstGeom prst="roundRect">
            <a:avLst>
              <a:gd fmla="val 3286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chemeClr val="lt1"/>
              </a:solidFill>
              <a:latin typeface="Afacad Flux Medium"/>
              <a:ea typeface="Afacad Flux Medium"/>
              <a:cs typeface="Afacad Flux Medium"/>
              <a:sym typeface="Afacad Flux Medium"/>
            </a:endParaRPr>
          </a:p>
        </p:txBody>
      </p:sp>
      <p:sp>
        <p:nvSpPr>
          <p:cNvPr id="208" name="Google Shape;208;p32"/>
          <p:cNvSpPr txBox="1"/>
          <p:nvPr>
            <p:ph type="title"/>
          </p:nvPr>
        </p:nvSpPr>
        <p:spPr>
          <a:xfrm>
            <a:off x="462225" y="493150"/>
            <a:ext cx="5944800" cy="1573500"/>
          </a:xfrm>
          <a:prstGeom prst="rect">
            <a:avLst/>
          </a:prstGeom>
        </p:spPr>
        <p:txBody>
          <a:bodyPr anchorCtr="0" anchor="t" bIns="0" lIns="0" spcFirstLastPara="1" rIns="0" wrap="square" tIns="0">
            <a:spAutoFit/>
          </a:bodyPr>
          <a:lstStyle>
            <a:lvl1pPr lvl="0">
              <a:lnSpc>
                <a:spcPct val="70000"/>
              </a:lnSpc>
              <a:spcBef>
                <a:spcPts val="0"/>
              </a:spcBef>
              <a:spcAft>
                <a:spcPts val="0"/>
              </a:spcAft>
              <a:buNone/>
              <a:defRPr sz="7200">
                <a:solidFill>
                  <a:schemeClr val="accent1"/>
                </a:solidFill>
                <a:latin typeface="Afacad Flux Medium"/>
                <a:ea typeface="Afacad Flux Medium"/>
                <a:cs typeface="Afacad Flux Medium"/>
                <a:sym typeface="Afacad Flux Medium"/>
              </a:defRPr>
            </a:lvl1pPr>
            <a:lvl2pPr lvl="1">
              <a:lnSpc>
                <a:spcPct val="115000"/>
              </a:lnSpc>
              <a:spcBef>
                <a:spcPts val="0"/>
              </a:spcBef>
              <a:spcAft>
                <a:spcPts val="0"/>
              </a:spcAft>
              <a:buNone/>
              <a:defRPr sz="7200">
                <a:solidFill>
                  <a:schemeClr val="accent1"/>
                </a:solidFill>
              </a:defRPr>
            </a:lvl2pPr>
            <a:lvl3pPr lvl="2">
              <a:lnSpc>
                <a:spcPct val="115000"/>
              </a:lnSpc>
              <a:spcBef>
                <a:spcPts val="0"/>
              </a:spcBef>
              <a:spcAft>
                <a:spcPts val="0"/>
              </a:spcAft>
              <a:buNone/>
              <a:defRPr sz="7200">
                <a:solidFill>
                  <a:schemeClr val="accent1"/>
                </a:solidFill>
              </a:defRPr>
            </a:lvl3pPr>
            <a:lvl4pPr lvl="3">
              <a:lnSpc>
                <a:spcPct val="115000"/>
              </a:lnSpc>
              <a:spcBef>
                <a:spcPts val="0"/>
              </a:spcBef>
              <a:spcAft>
                <a:spcPts val="0"/>
              </a:spcAft>
              <a:buNone/>
              <a:defRPr sz="7200">
                <a:solidFill>
                  <a:schemeClr val="accent1"/>
                </a:solidFill>
              </a:defRPr>
            </a:lvl4pPr>
            <a:lvl5pPr lvl="4">
              <a:lnSpc>
                <a:spcPct val="115000"/>
              </a:lnSpc>
              <a:spcBef>
                <a:spcPts val="0"/>
              </a:spcBef>
              <a:spcAft>
                <a:spcPts val="0"/>
              </a:spcAft>
              <a:buNone/>
              <a:defRPr sz="7200">
                <a:solidFill>
                  <a:schemeClr val="accent1"/>
                </a:solidFill>
              </a:defRPr>
            </a:lvl5pPr>
            <a:lvl6pPr lvl="5">
              <a:lnSpc>
                <a:spcPct val="115000"/>
              </a:lnSpc>
              <a:spcBef>
                <a:spcPts val="0"/>
              </a:spcBef>
              <a:spcAft>
                <a:spcPts val="0"/>
              </a:spcAft>
              <a:buNone/>
              <a:defRPr sz="7200">
                <a:solidFill>
                  <a:schemeClr val="accent1"/>
                </a:solidFill>
              </a:defRPr>
            </a:lvl6pPr>
            <a:lvl7pPr lvl="6">
              <a:lnSpc>
                <a:spcPct val="115000"/>
              </a:lnSpc>
              <a:spcBef>
                <a:spcPts val="0"/>
              </a:spcBef>
              <a:spcAft>
                <a:spcPts val="0"/>
              </a:spcAft>
              <a:buNone/>
              <a:defRPr sz="7200">
                <a:solidFill>
                  <a:schemeClr val="accent1"/>
                </a:solidFill>
              </a:defRPr>
            </a:lvl7pPr>
            <a:lvl8pPr lvl="7">
              <a:lnSpc>
                <a:spcPct val="115000"/>
              </a:lnSpc>
              <a:spcBef>
                <a:spcPts val="0"/>
              </a:spcBef>
              <a:spcAft>
                <a:spcPts val="0"/>
              </a:spcAft>
              <a:buNone/>
              <a:defRPr sz="7200">
                <a:solidFill>
                  <a:schemeClr val="accent1"/>
                </a:solidFill>
              </a:defRPr>
            </a:lvl8pPr>
            <a:lvl9pPr lvl="8">
              <a:lnSpc>
                <a:spcPct val="115000"/>
              </a:lnSpc>
              <a:spcBef>
                <a:spcPts val="0"/>
              </a:spcBef>
              <a:spcAft>
                <a:spcPts val="0"/>
              </a:spcAft>
              <a:buNone/>
              <a:defRPr sz="7200">
                <a:solidFill>
                  <a:schemeClr val="accent1"/>
                </a:solidFill>
              </a:defRPr>
            </a:lvl9pPr>
          </a:lstStyle>
          <a:p/>
        </p:txBody>
      </p:sp>
      <p:sp>
        <p:nvSpPr>
          <p:cNvPr id="209" name="Google Shape;209;p32"/>
          <p:cNvSpPr txBox="1"/>
          <p:nvPr>
            <p:ph idx="1" type="subTitle"/>
          </p:nvPr>
        </p:nvSpPr>
        <p:spPr>
          <a:xfrm>
            <a:off x="467375" y="2472638"/>
            <a:ext cx="5557200" cy="6687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1800"/>
              <a:buFont typeface="Afacad Flux"/>
              <a:buNone/>
              <a:defRPr>
                <a:solidFill>
                  <a:schemeClr val="dk2"/>
                </a:solidFill>
                <a:latin typeface="Afacad Flux"/>
                <a:ea typeface="Afacad Flux"/>
                <a:cs typeface="Afacad Flux"/>
                <a:sym typeface="Afacad Flux"/>
              </a:defRPr>
            </a:lvl1pPr>
            <a:lvl2pPr lvl="1">
              <a:spcBef>
                <a:spcPts val="0"/>
              </a:spcBef>
              <a:spcAft>
                <a:spcPts val="0"/>
              </a:spcAft>
              <a:buClr>
                <a:schemeClr val="dk2"/>
              </a:buClr>
              <a:buSzPts val="1800"/>
              <a:buNone/>
              <a:defRPr>
                <a:solidFill>
                  <a:schemeClr val="dk2"/>
                </a:solidFill>
              </a:defRPr>
            </a:lvl2pPr>
            <a:lvl3pPr lvl="2">
              <a:spcBef>
                <a:spcPts val="0"/>
              </a:spcBef>
              <a:spcAft>
                <a:spcPts val="0"/>
              </a:spcAft>
              <a:buClr>
                <a:schemeClr val="dk2"/>
              </a:buClr>
              <a:buSzPts val="1800"/>
              <a:buNone/>
              <a:defRPr>
                <a:solidFill>
                  <a:schemeClr val="dk2"/>
                </a:solidFill>
              </a:defRPr>
            </a:lvl3pPr>
            <a:lvl4pPr lvl="3">
              <a:spcBef>
                <a:spcPts val="0"/>
              </a:spcBef>
              <a:spcAft>
                <a:spcPts val="0"/>
              </a:spcAft>
              <a:buClr>
                <a:schemeClr val="dk2"/>
              </a:buClr>
              <a:buSzPts val="1800"/>
              <a:buNone/>
              <a:defRPr>
                <a:solidFill>
                  <a:schemeClr val="dk2"/>
                </a:solidFill>
              </a:defRPr>
            </a:lvl4pPr>
            <a:lvl5pPr lvl="4">
              <a:spcBef>
                <a:spcPts val="0"/>
              </a:spcBef>
              <a:spcAft>
                <a:spcPts val="0"/>
              </a:spcAft>
              <a:buClr>
                <a:schemeClr val="dk2"/>
              </a:buClr>
              <a:buSzPts val="1800"/>
              <a:buNone/>
              <a:defRPr>
                <a:solidFill>
                  <a:schemeClr val="dk2"/>
                </a:solidFill>
              </a:defRPr>
            </a:lvl5pPr>
            <a:lvl6pPr lvl="5">
              <a:spcBef>
                <a:spcPts val="0"/>
              </a:spcBef>
              <a:spcAft>
                <a:spcPts val="0"/>
              </a:spcAft>
              <a:buClr>
                <a:schemeClr val="dk2"/>
              </a:buClr>
              <a:buSzPts val="1800"/>
              <a:buNone/>
              <a:defRPr>
                <a:solidFill>
                  <a:schemeClr val="dk2"/>
                </a:solidFill>
              </a:defRPr>
            </a:lvl6pPr>
            <a:lvl7pPr lvl="6">
              <a:spcBef>
                <a:spcPts val="0"/>
              </a:spcBef>
              <a:spcAft>
                <a:spcPts val="0"/>
              </a:spcAft>
              <a:buClr>
                <a:schemeClr val="dk2"/>
              </a:buClr>
              <a:buSzPts val="1800"/>
              <a:buNone/>
              <a:defRPr>
                <a:solidFill>
                  <a:schemeClr val="dk2"/>
                </a:solidFill>
              </a:defRPr>
            </a:lvl7pPr>
            <a:lvl8pPr lvl="7">
              <a:spcBef>
                <a:spcPts val="0"/>
              </a:spcBef>
              <a:spcAft>
                <a:spcPts val="0"/>
              </a:spcAft>
              <a:buClr>
                <a:schemeClr val="dk2"/>
              </a:buClr>
              <a:buSzPts val="1800"/>
              <a:buNone/>
              <a:defRPr>
                <a:solidFill>
                  <a:schemeClr val="dk2"/>
                </a:solidFill>
              </a:defRPr>
            </a:lvl8pPr>
            <a:lvl9pPr lvl="8">
              <a:spcBef>
                <a:spcPts val="0"/>
              </a:spcBef>
              <a:spcAft>
                <a:spcPts val="0"/>
              </a:spcAft>
              <a:buClr>
                <a:schemeClr val="dk2"/>
              </a:buClr>
              <a:buSzPts val="1800"/>
              <a:buNone/>
              <a:defRPr>
                <a:solidFill>
                  <a:schemeClr val="dk2"/>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ALT 2">
  <p:cSld name="CUSTOM_2">
    <p:spTree>
      <p:nvGrpSpPr>
        <p:cNvPr id="210" name="Shape 210"/>
        <p:cNvGrpSpPr/>
        <p:nvPr/>
      </p:nvGrpSpPr>
      <p:grpSpPr>
        <a:xfrm>
          <a:off x="0" y="0"/>
          <a:ext cx="0" cy="0"/>
          <a:chOff x="0" y="0"/>
          <a:chExt cx="0" cy="0"/>
        </a:xfrm>
      </p:grpSpPr>
      <p:pic>
        <p:nvPicPr>
          <p:cNvPr descr="A mountain range reflected on a river. " id="211" name="Google Shape;211;p33"/>
          <p:cNvPicPr preferRelativeResize="0"/>
          <p:nvPr/>
        </p:nvPicPr>
        <p:blipFill rotWithShape="1">
          <a:blip r:embed="rId2">
            <a:alphaModFix/>
          </a:blip>
          <a:srcRect b="0" l="258" r="258" t="0"/>
          <a:stretch/>
        </p:blipFill>
        <p:spPr>
          <a:xfrm>
            <a:off x="1327205" y="0"/>
            <a:ext cx="7802880" cy="5143502"/>
          </a:xfrm>
          <a:prstGeom prst="rect">
            <a:avLst/>
          </a:prstGeom>
          <a:noFill/>
          <a:ln>
            <a:noFill/>
          </a:ln>
        </p:spPr>
      </p:pic>
      <p:grpSp>
        <p:nvGrpSpPr>
          <p:cNvPr id="212" name="Google Shape;212;p33"/>
          <p:cNvGrpSpPr/>
          <p:nvPr/>
        </p:nvGrpSpPr>
        <p:grpSpPr>
          <a:xfrm>
            <a:off x="-13905" y="-1783804"/>
            <a:ext cx="10953439" cy="6927293"/>
            <a:chOff x="0" y="-1705500"/>
            <a:chExt cx="10871900" cy="6852600"/>
          </a:xfrm>
        </p:grpSpPr>
        <p:sp>
          <p:nvSpPr>
            <p:cNvPr id="213" name="Google Shape;213;p33"/>
            <p:cNvSpPr/>
            <p:nvPr/>
          </p:nvSpPr>
          <p:spPr>
            <a:xfrm>
              <a:off x="0" y="0"/>
              <a:ext cx="57429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214" name="Google Shape;214;p33"/>
            <p:cNvSpPr/>
            <p:nvPr/>
          </p:nvSpPr>
          <p:spPr>
            <a:xfrm rot="5400000">
              <a:off x="7437975" y="-1705200"/>
              <a:ext cx="3410700" cy="3410100"/>
            </a:xfrm>
            <a:prstGeom prst="pie">
              <a:avLst>
                <a:gd fmla="val 21598135" name="adj1"/>
                <a:gd fmla="val 5402975"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215" name="Google Shape;215;p33"/>
            <p:cNvSpPr/>
            <p:nvPr/>
          </p:nvSpPr>
          <p:spPr>
            <a:xfrm rot="5400000">
              <a:off x="7430300" y="1705500"/>
              <a:ext cx="3441900" cy="3441300"/>
            </a:xfrm>
            <a:prstGeom prst="pie">
              <a:avLst>
                <a:gd fmla="val 0" name="adj1"/>
                <a:gd fmla="val 10786701"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216" name="Google Shape;216;p33"/>
            <p:cNvSpPr/>
            <p:nvPr/>
          </p:nvSpPr>
          <p:spPr>
            <a:xfrm flipH="1" rot="-5400000">
              <a:off x="4020200" y="-1705200"/>
              <a:ext cx="3410700" cy="3410100"/>
            </a:xfrm>
            <a:prstGeom prst="pie">
              <a:avLst>
                <a:gd fmla="val 21598135" name="adj1"/>
                <a:gd fmla="val 5402975"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217" name="Google Shape;217;p33"/>
            <p:cNvSpPr/>
            <p:nvPr/>
          </p:nvSpPr>
          <p:spPr>
            <a:xfrm flipH="1" rot="-5400000">
              <a:off x="3996675" y="1705500"/>
              <a:ext cx="3441900" cy="3441300"/>
            </a:xfrm>
            <a:prstGeom prst="pie">
              <a:avLst>
                <a:gd fmla="val 0" name="adj1"/>
                <a:gd fmla="val 10786701"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grpSp>
      <p:sp>
        <p:nvSpPr>
          <p:cNvPr id="218" name="Google Shape;218;p33"/>
          <p:cNvSpPr txBox="1"/>
          <p:nvPr>
            <p:ph type="title"/>
          </p:nvPr>
        </p:nvSpPr>
        <p:spPr>
          <a:xfrm>
            <a:off x="228600" y="251551"/>
            <a:ext cx="6665700" cy="2625300"/>
          </a:xfrm>
          <a:prstGeom prst="rect">
            <a:avLst/>
          </a:prstGeom>
        </p:spPr>
        <p:txBody>
          <a:bodyPr anchorCtr="0" anchor="t" bIns="0" lIns="0" spcFirstLastPara="1" rIns="0" wrap="square" tIns="0">
            <a:spAutoFit/>
          </a:bodyPr>
          <a:lstStyle>
            <a:lvl1pPr lvl="0">
              <a:lnSpc>
                <a:spcPct val="70000"/>
              </a:lnSpc>
              <a:spcBef>
                <a:spcPts val="0"/>
              </a:spcBef>
              <a:spcAft>
                <a:spcPts val="0"/>
              </a:spcAft>
              <a:buNone/>
              <a:defRPr sz="8000">
                <a:latin typeface="Afacad Flux Medium"/>
                <a:ea typeface="Afacad Flux Medium"/>
                <a:cs typeface="Afacad Flux Medium"/>
                <a:sym typeface="Afacad Flux Medium"/>
              </a:defRPr>
            </a:lvl1pPr>
            <a:lvl2pPr lvl="1">
              <a:lnSpc>
                <a:spcPct val="115000"/>
              </a:lnSpc>
              <a:spcBef>
                <a:spcPts val="0"/>
              </a:spcBef>
              <a:spcAft>
                <a:spcPts val="0"/>
              </a:spcAft>
              <a:buNone/>
              <a:defRPr sz="8000"/>
            </a:lvl2pPr>
            <a:lvl3pPr lvl="2">
              <a:lnSpc>
                <a:spcPct val="115000"/>
              </a:lnSpc>
              <a:spcBef>
                <a:spcPts val="0"/>
              </a:spcBef>
              <a:spcAft>
                <a:spcPts val="0"/>
              </a:spcAft>
              <a:buNone/>
              <a:defRPr sz="8000"/>
            </a:lvl3pPr>
            <a:lvl4pPr lvl="3">
              <a:lnSpc>
                <a:spcPct val="115000"/>
              </a:lnSpc>
              <a:spcBef>
                <a:spcPts val="0"/>
              </a:spcBef>
              <a:spcAft>
                <a:spcPts val="0"/>
              </a:spcAft>
              <a:buNone/>
              <a:defRPr sz="8000"/>
            </a:lvl4pPr>
            <a:lvl5pPr lvl="4">
              <a:lnSpc>
                <a:spcPct val="115000"/>
              </a:lnSpc>
              <a:spcBef>
                <a:spcPts val="0"/>
              </a:spcBef>
              <a:spcAft>
                <a:spcPts val="0"/>
              </a:spcAft>
              <a:buNone/>
              <a:defRPr sz="8000"/>
            </a:lvl5pPr>
            <a:lvl6pPr lvl="5">
              <a:lnSpc>
                <a:spcPct val="115000"/>
              </a:lnSpc>
              <a:spcBef>
                <a:spcPts val="0"/>
              </a:spcBef>
              <a:spcAft>
                <a:spcPts val="0"/>
              </a:spcAft>
              <a:buNone/>
              <a:defRPr sz="8000"/>
            </a:lvl6pPr>
            <a:lvl7pPr lvl="6">
              <a:lnSpc>
                <a:spcPct val="115000"/>
              </a:lnSpc>
              <a:spcBef>
                <a:spcPts val="0"/>
              </a:spcBef>
              <a:spcAft>
                <a:spcPts val="0"/>
              </a:spcAft>
              <a:buNone/>
              <a:defRPr sz="8000"/>
            </a:lvl7pPr>
            <a:lvl8pPr lvl="7">
              <a:lnSpc>
                <a:spcPct val="115000"/>
              </a:lnSpc>
              <a:spcBef>
                <a:spcPts val="0"/>
              </a:spcBef>
              <a:spcAft>
                <a:spcPts val="0"/>
              </a:spcAft>
              <a:buNone/>
              <a:defRPr sz="8000"/>
            </a:lvl8pPr>
            <a:lvl9pPr lvl="8">
              <a:lnSpc>
                <a:spcPct val="115000"/>
              </a:lnSpc>
              <a:spcBef>
                <a:spcPts val="0"/>
              </a:spcBef>
              <a:spcAft>
                <a:spcPts val="0"/>
              </a:spcAft>
              <a:buNone/>
              <a:defRPr sz="80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19" name="Shape 219"/>
        <p:cNvGrpSpPr/>
        <p:nvPr/>
      </p:nvGrpSpPr>
      <p:grpSpPr>
        <a:xfrm>
          <a:off x="0" y="0"/>
          <a:ext cx="0" cy="0"/>
          <a:chOff x="0" y="0"/>
          <a:chExt cx="0" cy="0"/>
        </a:xfrm>
      </p:grpSpPr>
      <p:sp>
        <p:nvSpPr>
          <p:cNvPr id="220" name="Google Shape;220;p3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21" name="Google Shape;221;p34"/>
          <p:cNvSpPr txBox="1"/>
          <p:nvPr>
            <p:ph idx="1" type="subTitle"/>
          </p:nvPr>
        </p:nvSpPr>
        <p:spPr>
          <a:xfrm>
            <a:off x="311700" y="2834125"/>
            <a:ext cx="8520600" cy="792600"/>
          </a:xfrm>
          <a:prstGeom prst="rect">
            <a:avLst/>
          </a:prstGeom>
        </p:spPr>
        <p:txBody>
          <a:bodyPr anchorCtr="0" anchor="t" bIns="91425" lIns="91425" spcFirstLastPara="1" rIns="91425" wrap="square" tIns="91425">
            <a:sp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22" name="Shape 222"/>
        <p:cNvGrpSpPr/>
        <p:nvPr/>
      </p:nvGrpSpPr>
      <p:grpSpPr>
        <a:xfrm>
          <a:off x="0" y="0"/>
          <a:ext cx="0" cy="0"/>
          <a:chOff x="0" y="0"/>
          <a:chExt cx="0" cy="0"/>
        </a:xfrm>
      </p:grpSpPr>
      <p:sp>
        <p:nvSpPr>
          <p:cNvPr id="223" name="Google Shape;223;p3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224" name="Shape 224"/>
        <p:cNvGrpSpPr/>
        <p:nvPr/>
      </p:nvGrpSpPr>
      <p:grpSpPr>
        <a:xfrm>
          <a:off x="0" y="0"/>
          <a:ext cx="0" cy="0"/>
          <a:chOff x="0" y="0"/>
          <a:chExt cx="0" cy="0"/>
        </a:xfrm>
      </p:grpSpPr>
      <p:sp>
        <p:nvSpPr>
          <p:cNvPr id="225" name="Google Shape;225;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6" name="Google Shape;226;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227" name="Shape 227"/>
        <p:cNvGrpSpPr/>
        <p:nvPr/>
      </p:nvGrpSpPr>
      <p:grpSpPr>
        <a:xfrm>
          <a:off x="0" y="0"/>
          <a:ext cx="0" cy="0"/>
          <a:chOff x="0" y="0"/>
          <a:chExt cx="0" cy="0"/>
        </a:xfrm>
      </p:grpSpPr>
      <p:sp>
        <p:nvSpPr>
          <p:cNvPr id="228" name="Google Shape;228;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9" name="Google Shape;229;p3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30" name="Google Shape;230;p37"/>
          <p:cNvSpPr txBox="1"/>
          <p:nvPr>
            <p:ph idx="2" type="body"/>
          </p:nvPr>
        </p:nvSpPr>
        <p:spPr>
          <a:xfrm>
            <a:off x="48324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31" name="Shape 231"/>
        <p:cNvGrpSpPr/>
        <p:nvPr/>
      </p:nvGrpSpPr>
      <p:grpSpPr>
        <a:xfrm>
          <a:off x="0" y="0"/>
          <a:ext cx="0" cy="0"/>
          <a:chOff x="0" y="0"/>
          <a:chExt cx="0" cy="0"/>
        </a:xfrm>
      </p:grpSpPr>
      <p:sp>
        <p:nvSpPr>
          <p:cNvPr id="232" name="Google Shape;232;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233" name="Shape 233"/>
        <p:cNvGrpSpPr/>
        <p:nvPr/>
      </p:nvGrpSpPr>
      <p:grpSpPr>
        <a:xfrm>
          <a:off x="0" y="0"/>
          <a:ext cx="0" cy="0"/>
          <a:chOff x="0" y="0"/>
          <a:chExt cx="0" cy="0"/>
        </a:xfrm>
      </p:grpSpPr>
      <p:sp>
        <p:nvSpPr>
          <p:cNvPr id="234" name="Google Shape;234;p3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35" name="Google Shape;235;p3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36" name="Shape 236"/>
        <p:cNvGrpSpPr/>
        <p:nvPr/>
      </p:nvGrpSpPr>
      <p:grpSpPr>
        <a:xfrm>
          <a:off x="0" y="0"/>
          <a:ext cx="0" cy="0"/>
          <a:chOff x="0" y="0"/>
          <a:chExt cx="0" cy="0"/>
        </a:xfrm>
      </p:grpSpPr>
      <p:sp>
        <p:nvSpPr>
          <p:cNvPr id="237" name="Google Shape;237;p4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238" name="Shape 238"/>
        <p:cNvGrpSpPr/>
        <p:nvPr/>
      </p:nvGrpSpPr>
      <p:grpSpPr>
        <a:xfrm>
          <a:off x="0" y="0"/>
          <a:ext cx="0" cy="0"/>
          <a:chOff x="0" y="0"/>
          <a:chExt cx="0" cy="0"/>
        </a:xfrm>
      </p:grpSpPr>
      <p:sp>
        <p:nvSpPr>
          <p:cNvPr id="239" name="Google Shape;239;p4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240" name="Google Shape;240;p41"/>
          <p:cNvSpPr txBox="1"/>
          <p:nvPr>
            <p:ph idx="1" type="subTitle"/>
          </p:nvPr>
        </p:nvSpPr>
        <p:spPr>
          <a:xfrm>
            <a:off x="265500" y="2803075"/>
            <a:ext cx="4045200" cy="1235100"/>
          </a:xfrm>
          <a:prstGeom prst="rect">
            <a:avLst/>
          </a:prstGeom>
        </p:spPr>
        <p:txBody>
          <a:bodyPr anchorCtr="0" anchor="t" bIns="91425" lIns="91425" spcFirstLastPara="1" rIns="91425" wrap="square" tIns="91425">
            <a:sp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241" name="Google Shape;241;p4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242" name="Shape 242"/>
        <p:cNvGrpSpPr/>
        <p:nvPr/>
      </p:nvGrpSpPr>
      <p:grpSpPr>
        <a:xfrm>
          <a:off x="0" y="0"/>
          <a:ext cx="0" cy="0"/>
          <a:chOff x="0" y="0"/>
          <a:chExt cx="0" cy="0"/>
        </a:xfrm>
      </p:grpSpPr>
      <p:sp>
        <p:nvSpPr>
          <p:cNvPr id="243" name="Google Shape;243;p4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244" name="Shape 244"/>
        <p:cNvGrpSpPr/>
        <p:nvPr/>
      </p:nvGrpSpPr>
      <p:grpSpPr>
        <a:xfrm>
          <a:off x="0" y="0"/>
          <a:ext cx="0" cy="0"/>
          <a:chOff x="0" y="0"/>
          <a:chExt cx="0" cy="0"/>
        </a:xfrm>
      </p:grpSpPr>
      <p:sp>
        <p:nvSpPr>
          <p:cNvPr id="245" name="Google Shape;245;p4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46" name="Google Shape;246;p4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47" name="Shape 247"/>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248" name="Shape 248"/>
        <p:cNvGrpSpPr/>
        <p:nvPr/>
      </p:nvGrpSpPr>
      <p:grpSpPr>
        <a:xfrm>
          <a:off x="0" y="0"/>
          <a:ext cx="0" cy="0"/>
          <a:chOff x="0" y="0"/>
          <a:chExt cx="0" cy="0"/>
        </a:xfrm>
      </p:grpSpPr>
      <p:sp>
        <p:nvSpPr>
          <p:cNvPr id="249" name="Google Shape;249;p45"/>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0" name="Google Shape;250;p45"/>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1" name="Google Shape;251;p45"/>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2" name="Google Shape;252;p45"/>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3" name="Google Shape;253;p45"/>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4" name="Google Shape;254;p45"/>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5" name="Google Shape;255;p45"/>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256" name="Shape 256"/>
        <p:cNvGrpSpPr/>
        <p:nvPr/>
      </p:nvGrpSpPr>
      <p:grpSpPr>
        <a:xfrm>
          <a:off x="0" y="0"/>
          <a:ext cx="0" cy="0"/>
          <a:chOff x="0" y="0"/>
          <a:chExt cx="0" cy="0"/>
        </a:xfrm>
      </p:grpSpPr>
      <p:sp>
        <p:nvSpPr>
          <p:cNvPr id="257" name="Google Shape;257;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8" name="Google Shape;258;p46"/>
          <p:cNvSpPr txBox="1"/>
          <p:nvPr>
            <p:ph idx="1" type="body"/>
          </p:nvPr>
        </p:nvSpPr>
        <p:spPr>
          <a:xfrm>
            <a:off x="311700" y="1152475"/>
            <a:ext cx="4473900" cy="34164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259" name="Google Shape;259;p46"/>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260" name="Shape 260"/>
        <p:cNvGrpSpPr/>
        <p:nvPr/>
      </p:nvGrpSpPr>
      <p:grpSpPr>
        <a:xfrm>
          <a:off x="0" y="0"/>
          <a:ext cx="0" cy="0"/>
          <a:chOff x="0" y="0"/>
          <a:chExt cx="0" cy="0"/>
        </a:xfrm>
      </p:grpSpPr>
      <p:sp>
        <p:nvSpPr>
          <p:cNvPr id="261" name="Google Shape;261;p47"/>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62" name="Google Shape;262;p47"/>
          <p:cNvSpPr txBox="1"/>
          <p:nvPr>
            <p:ph idx="1" type="body"/>
          </p:nvPr>
        </p:nvSpPr>
        <p:spPr>
          <a:xfrm>
            <a:off x="483150" y="2237788"/>
            <a:ext cx="36198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263" name="Google Shape;263;p47"/>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64" name="Google Shape;264;p47"/>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65" name="Google Shape;265;p47"/>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266" name="Shape 266"/>
        <p:cNvGrpSpPr/>
        <p:nvPr/>
      </p:nvGrpSpPr>
      <p:grpSpPr>
        <a:xfrm>
          <a:off x="0" y="0"/>
          <a:ext cx="0" cy="0"/>
          <a:chOff x="0" y="0"/>
          <a:chExt cx="0" cy="0"/>
        </a:xfrm>
      </p:grpSpPr>
      <p:sp>
        <p:nvSpPr>
          <p:cNvPr id="267" name="Google Shape;267;p48"/>
          <p:cNvSpPr txBox="1"/>
          <p:nvPr>
            <p:ph idx="1" type="body"/>
          </p:nvPr>
        </p:nvSpPr>
        <p:spPr>
          <a:xfrm>
            <a:off x="483175" y="2417500"/>
            <a:ext cx="24555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268" name="Google Shape;268;p48"/>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69" name="Google Shape;269;p48"/>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70" name="Google Shape;270;p48"/>
          <p:cNvSpPr txBox="1"/>
          <p:nvPr>
            <p:ph idx="3"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71" name="Google Shape;271;p48"/>
          <p:cNvSpPr txBox="1"/>
          <p:nvPr>
            <p:ph idx="4"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72" name="Google Shape;272;p48"/>
          <p:cNvSpPr txBox="1"/>
          <p:nvPr>
            <p:ph idx="5"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73" name="Google Shape;273;p48"/>
          <p:cNvSpPr txBox="1"/>
          <p:nvPr>
            <p:ph idx="6"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274" name="Shape 274"/>
        <p:cNvGrpSpPr/>
        <p:nvPr/>
      </p:nvGrpSpPr>
      <p:grpSpPr>
        <a:xfrm>
          <a:off x="0" y="0"/>
          <a:ext cx="0" cy="0"/>
          <a:chOff x="0" y="0"/>
          <a:chExt cx="0" cy="0"/>
        </a:xfrm>
      </p:grpSpPr>
      <p:sp>
        <p:nvSpPr>
          <p:cNvPr id="275" name="Google Shape;275;p49"/>
          <p:cNvSpPr txBox="1"/>
          <p:nvPr>
            <p:ph idx="1" type="body"/>
          </p:nvPr>
        </p:nvSpPr>
        <p:spPr>
          <a:xfrm>
            <a:off x="366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276" name="Google Shape;276;p49"/>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7" name="Google Shape;277;p49"/>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8" name="Google Shape;278;p49"/>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9" name="Google Shape;279;p49"/>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80" name="Google Shape;280;p49"/>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1" name="Google Shape;281;p49"/>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2" name="Google Shape;282;p49"/>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3" name="Google Shape;283;p49"/>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284" name="Shape 284"/>
        <p:cNvGrpSpPr/>
        <p:nvPr/>
      </p:nvGrpSpPr>
      <p:grpSpPr>
        <a:xfrm>
          <a:off x="0" y="0"/>
          <a:ext cx="0" cy="0"/>
          <a:chOff x="0" y="0"/>
          <a:chExt cx="0" cy="0"/>
        </a:xfrm>
      </p:grpSpPr>
      <p:sp>
        <p:nvSpPr>
          <p:cNvPr id="285" name="Google Shape;285;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6" name="Google Shape;286;p5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287" name="Shape 287"/>
        <p:cNvGrpSpPr/>
        <p:nvPr/>
      </p:nvGrpSpPr>
      <p:grpSpPr>
        <a:xfrm>
          <a:off x="0" y="0"/>
          <a:ext cx="0" cy="0"/>
          <a:chOff x="0" y="0"/>
          <a:chExt cx="0" cy="0"/>
        </a:xfrm>
      </p:grpSpPr>
      <p:sp>
        <p:nvSpPr>
          <p:cNvPr id="288" name="Google Shape;288;p51"/>
          <p:cNvSpPr txBox="1"/>
          <p:nvPr>
            <p:ph idx="1" type="body"/>
          </p:nvPr>
        </p:nvSpPr>
        <p:spPr>
          <a:xfrm>
            <a:off x="311700"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289" name="Google Shape;289;p51"/>
          <p:cNvSpPr/>
          <p:nvPr>
            <p:ph idx="2" type="pic"/>
          </p:nvPr>
        </p:nvSpPr>
        <p:spPr>
          <a:xfrm>
            <a:off x="4804825" y="1133300"/>
            <a:ext cx="4027500" cy="2392800"/>
          </a:xfrm>
          <a:prstGeom prst="rect">
            <a:avLst/>
          </a:prstGeom>
          <a:noFill/>
          <a:ln>
            <a:noFill/>
          </a:ln>
        </p:spPr>
      </p:sp>
      <p:sp>
        <p:nvSpPr>
          <p:cNvPr id="290" name="Google Shape;290;p51"/>
          <p:cNvSpPr/>
          <p:nvPr>
            <p:ph idx="3" type="pic"/>
          </p:nvPr>
        </p:nvSpPr>
        <p:spPr>
          <a:xfrm>
            <a:off x="311725" y="1133300"/>
            <a:ext cx="4027500" cy="2392800"/>
          </a:xfrm>
          <a:prstGeom prst="rect">
            <a:avLst/>
          </a:prstGeom>
          <a:noFill/>
          <a:ln>
            <a:noFill/>
          </a:ln>
        </p:spPr>
      </p:sp>
      <p:sp>
        <p:nvSpPr>
          <p:cNvPr id="291" name="Google Shape;291;p51"/>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92" name="Google Shape;292;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3" name="Google Shape;293;p51"/>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294" name="Google Shape;294;p51"/>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295" name="Shape 295"/>
        <p:cNvGrpSpPr/>
        <p:nvPr/>
      </p:nvGrpSpPr>
      <p:grpSpPr>
        <a:xfrm>
          <a:off x="0" y="0"/>
          <a:ext cx="0" cy="0"/>
          <a:chOff x="0" y="0"/>
          <a:chExt cx="0" cy="0"/>
        </a:xfrm>
      </p:grpSpPr>
      <p:sp>
        <p:nvSpPr>
          <p:cNvPr id="296" name="Google Shape;296;p52"/>
          <p:cNvSpPr txBox="1"/>
          <p:nvPr>
            <p:ph idx="1" type="body"/>
          </p:nvPr>
        </p:nvSpPr>
        <p:spPr>
          <a:xfrm>
            <a:off x="31170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297" name="Google Shape;297;p52"/>
          <p:cNvSpPr/>
          <p:nvPr>
            <p:ph idx="2" type="pic"/>
          </p:nvPr>
        </p:nvSpPr>
        <p:spPr>
          <a:xfrm>
            <a:off x="6205225" y="1128325"/>
            <a:ext cx="2627100" cy="2273100"/>
          </a:xfrm>
          <a:prstGeom prst="rect">
            <a:avLst/>
          </a:prstGeom>
          <a:noFill/>
          <a:ln>
            <a:noFill/>
          </a:ln>
        </p:spPr>
      </p:sp>
      <p:sp>
        <p:nvSpPr>
          <p:cNvPr id="298" name="Google Shape;298;p52"/>
          <p:cNvSpPr/>
          <p:nvPr>
            <p:ph idx="3" type="pic"/>
          </p:nvPr>
        </p:nvSpPr>
        <p:spPr>
          <a:xfrm>
            <a:off x="311725" y="1128325"/>
            <a:ext cx="2627100" cy="2273100"/>
          </a:xfrm>
          <a:prstGeom prst="rect">
            <a:avLst/>
          </a:prstGeom>
          <a:noFill/>
          <a:ln>
            <a:noFill/>
          </a:ln>
        </p:spPr>
      </p:sp>
      <p:sp>
        <p:nvSpPr>
          <p:cNvPr id="299" name="Google Shape;299;p52"/>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00" name="Google Shape;300;p52"/>
          <p:cNvSpPr/>
          <p:nvPr>
            <p:ph idx="5" type="pic"/>
          </p:nvPr>
        </p:nvSpPr>
        <p:spPr>
          <a:xfrm>
            <a:off x="3255250" y="1128325"/>
            <a:ext cx="2627100" cy="2273100"/>
          </a:xfrm>
          <a:prstGeom prst="rect">
            <a:avLst/>
          </a:prstGeom>
          <a:noFill/>
          <a:ln>
            <a:noFill/>
          </a:ln>
        </p:spPr>
      </p:sp>
      <p:sp>
        <p:nvSpPr>
          <p:cNvPr id="301" name="Google Shape;301;p52"/>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02" name="Google Shape;302;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3" name="Google Shape;303;p52"/>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04" name="Google Shape;304;p52"/>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05" name="Google Shape;305;p52"/>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306" name="Shape 306"/>
        <p:cNvGrpSpPr/>
        <p:nvPr/>
      </p:nvGrpSpPr>
      <p:grpSpPr>
        <a:xfrm>
          <a:off x="0" y="0"/>
          <a:ext cx="0" cy="0"/>
          <a:chOff x="0" y="0"/>
          <a:chExt cx="0" cy="0"/>
        </a:xfrm>
      </p:grpSpPr>
      <p:sp>
        <p:nvSpPr>
          <p:cNvPr id="307" name="Google Shape;307;p53"/>
          <p:cNvSpPr/>
          <p:nvPr>
            <p:ph idx="2" type="pic"/>
          </p:nvPr>
        </p:nvSpPr>
        <p:spPr>
          <a:xfrm>
            <a:off x="3389600" y="118913"/>
            <a:ext cx="1643700" cy="1535100"/>
          </a:xfrm>
          <a:prstGeom prst="rect">
            <a:avLst/>
          </a:prstGeom>
          <a:noFill/>
          <a:ln>
            <a:noFill/>
          </a:ln>
        </p:spPr>
      </p:sp>
      <p:sp>
        <p:nvSpPr>
          <p:cNvPr id="308" name="Google Shape;308;p53"/>
          <p:cNvSpPr/>
          <p:nvPr>
            <p:ph idx="3" type="pic"/>
          </p:nvPr>
        </p:nvSpPr>
        <p:spPr>
          <a:xfrm>
            <a:off x="5195935" y="118913"/>
            <a:ext cx="1643700" cy="1535100"/>
          </a:xfrm>
          <a:prstGeom prst="rect">
            <a:avLst/>
          </a:prstGeom>
          <a:noFill/>
          <a:ln>
            <a:noFill/>
          </a:ln>
        </p:spPr>
      </p:sp>
      <p:sp>
        <p:nvSpPr>
          <p:cNvPr id="309" name="Google Shape;309;p53"/>
          <p:cNvSpPr/>
          <p:nvPr>
            <p:ph idx="4" type="pic"/>
          </p:nvPr>
        </p:nvSpPr>
        <p:spPr>
          <a:xfrm>
            <a:off x="7002270" y="118913"/>
            <a:ext cx="1643700" cy="1535100"/>
          </a:xfrm>
          <a:prstGeom prst="rect">
            <a:avLst/>
          </a:prstGeom>
          <a:noFill/>
          <a:ln>
            <a:noFill/>
          </a:ln>
        </p:spPr>
      </p:sp>
      <p:sp>
        <p:nvSpPr>
          <p:cNvPr id="310" name="Google Shape;310;p53"/>
          <p:cNvSpPr/>
          <p:nvPr>
            <p:ph idx="5" type="pic"/>
          </p:nvPr>
        </p:nvSpPr>
        <p:spPr>
          <a:xfrm>
            <a:off x="3389588" y="1804212"/>
            <a:ext cx="1643700" cy="1535100"/>
          </a:xfrm>
          <a:prstGeom prst="rect">
            <a:avLst/>
          </a:prstGeom>
          <a:noFill/>
          <a:ln>
            <a:noFill/>
          </a:ln>
        </p:spPr>
      </p:sp>
      <p:sp>
        <p:nvSpPr>
          <p:cNvPr id="311" name="Google Shape;311;p53"/>
          <p:cNvSpPr/>
          <p:nvPr>
            <p:ph idx="6" type="pic"/>
          </p:nvPr>
        </p:nvSpPr>
        <p:spPr>
          <a:xfrm>
            <a:off x="5195922" y="1804212"/>
            <a:ext cx="1643700" cy="1535100"/>
          </a:xfrm>
          <a:prstGeom prst="rect">
            <a:avLst/>
          </a:prstGeom>
          <a:noFill/>
          <a:ln>
            <a:noFill/>
          </a:ln>
        </p:spPr>
      </p:sp>
      <p:sp>
        <p:nvSpPr>
          <p:cNvPr id="312" name="Google Shape;312;p53"/>
          <p:cNvSpPr/>
          <p:nvPr>
            <p:ph idx="7" type="pic"/>
          </p:nvPr>
        </p:nvSpPr>
        <p:spPr>
          <a:xfrm>
            <a:off x="7002257" y="1804212"/>
            <a:ext cx="1643700" cy="1535100"/>
          </a:xfrm>
          <a:prstGeom prst="rect">
            <a:avLst/>
          </a:prstGeom>
          <a:noFill/>
          <a:ln>
            <a:noFill/>
          </a:ln>
        </p:spPr>
      </p:sp>
      <p:sp>
        <p:nvSpPr>
          <p:cNvPr id="313" name="Google Shape;313;p53"/>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4" name="Google Shape;314;p53"/>
          <p:cNvSpPr/>
          <p:nvPr>
            <p:ph idx="8" type="pic"/>
          </p:nvPr>
        </p:nvSpPr>
        <p:spPr>
          <a:xfrm>
            <a:off x="3389588" y="3489487"/>
            <a:ext cx="1643700" cy="1535100"/>
          </a:xfrm>
          <a:prstGeom prst="rect">
            <a:avLst/>
          </a:prstGeom>
          <a:noFill/>
          <a:ln>
            <a:noFill/>
          </a:ln>
        </p:spPr>
      </p:sp>
      <p:sp>
        <p:nvSpPr>
          <p:cNvPr id="315" name="Google Shape;315;p53"/>
          <p:cNvSpPr/>
          <p:nvPr>
            <p:ph idx="9" type="pic"/>
          </p:nvPr>
        </p:nvSpPr>
        <p:spPr>
          <a:xfrm>
            <a:off x="5195922" y="3489487"/>
            <a:ext cx="1643700" cy="1535100"/>
          </a:xfrm>
          <a:prstGeom prst="rect">
            <a:avLst/>
          </a:prstGeom>
          <a:noFill/>
          <a:ln>
            <a:noFill/>
          </a:ln>
        </p:spPr>
      </p:sp>
      <p:sp>
        <p:nvSpPr>
          <p:cNvPr id="316" name="Google Shape;316;p53"/>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1" Type="http://schemas.openxmlformats.org/officeDocument/2006/relationships/theme" Target="../theme/theme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idx="1" type="body"/>
          </p:nvPr>
        </p:nvSpPr>
        <p:spPr>
          <a:xfrm>
            <a:off x="228600" y="1801500"/>
            <a:ext cx="5760600" cy="3110700"/>
          </a:xfrm>
          <a:prstGeom prst="rect">
            <a:avLst/>
          </a:prstGeom>
          <a:noFill/>
          <a:ln>
            <a:noFill/>
          </a:ln>
        </p:spPr>
        <p:txBody>
          <a:bodyPr anchorCtr="0" anchor="t" bIns="91425" lIns="91425" spcFirstLastPara="1" rIns="91425" wrap="square" tIns="91425">
            <a:spAutoFit/>
          </a:bodyPr>
          <a:lstStyle>
            <a:lvl1pPr indent="-304800" lvl="0" marL="457200">
              <a:lnSpc>
                <a:spcPct val="115000"/>
              </a:lnSpc>
              <a:spcBef>
                <a:spcPts val="0"/>
              </a:spcBef>
              <a:spcAft>
                <a:spcPts val="0"/>
              </a:spcAft>
              <a:buClr>
                <a:schemeClr val="lt1"/>
              </a:buClr>
              <a:buSzPts val="1200"/>
              <a:buFont typeface="Afacad Flux"/>
              <a:buChar char="●"/>
              <a:defRPr sz="1200">
                <a:solidFill>
                  <a:schemeClr val="lt1"/>
                </a:solidFill>
                <a:latin typeface="Afacad Flux"/>
                <a:ea typeface="Afacad Flux"/>
                <a:cs typeface="Afacad Flux"/>
                <a:sym typeface="Afacad Flux"/>
              </a:defRPr>
            </a:lvl1pPr>
            <a:lvl2pPr indent="-304800" lvl="1" marL="914400">
              <a:lnSpc>
                <a:spcPct val="115000"/>
              </a:lnSpc>
              <a:spcBef>
                <a:spcPts val="800"/>
              </a:spcBef>
              <a:spcAft>
                <a:spcPts val="0"/>
              </a:spcAft>
              <a:buClr>
                <a:schemeClr val="lt1"/>
              </a:buClr>
              <a:buSzPts val="1200"/>
              <a:buFont typeface="Afacad Flux"/>
              <a:buChar char="○"/>
              <a:defRPr sz="1200">
                <a:solidFill>
                  <a:schemeClr val="lt1"/>
                </a:solidFill>
                <a:latin typeface="Afacad Flux"/>
                <a:ea typeface="Afacad Flux"/>
                <a:cs typeface="Afacad Flux"/>
                <a:sym typeface="Afacad Flux"/>
              </a:defRPr>
            </a:lvl2pPr>
            <a:lvl3pPr indent="-304800" lvl="2" marL="1371600">
              <a:lnSpc>
                <a:spcPct val="115000"/>
              </a:lnSpc>
              <a:spcBef>
                <a:spcPts val="800"/>
              </a:spcBef>
              <a:spcAft>
                <a:spcPts val="0"/>
              </a:spcAft>
              <a:buClr>
                <a:schemeClr val="lt1"/>
              </a:buClr>
              <a:buSzPts val="1200"/>
              <a:buFont typeface="Afacad Flux"/>
              <a:buChar char="■"/>
              <a:defRPr sz="1200">
                <a:solidFill>
                  <a:schemeClr val="lt1"/>
                </a:solidFill>
                <a:latin typeface="Afacad Flux"/>
                <a:ea typeface="Afacad Flux"/>
                <a:cs typeface="Afacad Flux"/>
                <a:sym typeface="Afacad Flux"/>
              </a:defRPr>
            </a:lvl3pPr>
            <a:lvl4pPr indent="-304800" lvl="3" marL="1828800">
              <a:lnSpc>
                <a:spcPct val="115000"/>
              </a:lnSpc>
              <a:spcBef>
                <a:spcPts val="800"/>
              </a:spcBef>
              <a:spcAft>
                <a:spcPts val="0"/>
              </a:spcAft>
              <a:buClr>
                <a:schemeClr val="lt1"/>
              </a:buClr>
              <a:buSzPts val="1200"/>
              <a:buFont typeface="Afacad Flux"/>
              <a:buChar char="●"/>
              <a:defRPr sz="1200">
                <a:solidFill>
                  <a:schemeClr val="lt1"/>
                </a:solidFill>
                <a:latin typeface="Afacad Flux"/>
                <a:ea typeface="Afacad Flux"/>
                <a:cs typeface="Afacad Flux"/>
                <a:sym typeface="Afacad Flux"/>
              </a:defRPr>
            </a:lvl4pPr>
            <a:lvl5pPr indent="-304800" lvl="4" marL="2286000">
              <a:lnSpc>
                <a:spcPct val="115000"/>
              </a:lnSpc>
              <a:spcBef>
                <a:spcPts val="800"/>
              </a:spcBef>
              <a:spcAft>
                <a:spcPts val="0"/>
              </a:spcAft>
              <a:buClr>
                <a:schemeClr val="lt1"/>
              </a:buClr>
              <a:buSzPts val="1200"/>
              <a:buFont typeface="Afacad Flux"/>
              <a:buChar char="○"/>
              <a:defRPr sz="1200">
                <a:solidFill>
                  <a:schemeClr val="lt1"/>
                </a:solidFill>
                <a:latin typeface="Afacad Flux"/>
                <a:ea typeface="Afacad Flux"/>
                <a:cs typeface="Afacad Flux"/>
                <a:sym typeface="Afacad Flux"/>
              </a:defRPr>
            </a:lvl5pPr>
            <a:lvl6pPr indent="-304800" lvl="5" marL="2743200">
              <a:lnSpc>
                <a:spcPct val="115000"/>
              </a:lnSpc>
              <a:spcBef>
                <a:spcPts val="800"/>
              </a:spcBef>
              <a:spcAft>
                <a:spcPts val="0"/>
              </a:spcAft>
              <a:buClr>
                <a:schemeClr val="lt1"/>
              </a:buClr>
              <a:buSzPts val="1200"/>
              <a:buFont typeface="Afacad Flux"/>
              <a:buChar char="■"/>
              <a:defRPr sz="1200">
                <a:solidFill>
                  <a:schemeClr val="lt1"/>
                </a:solidFill>
                <a:latin typeface="Afacad Flux"/>
                <a:ea typeface="Afacad Flux"/>
                <a:cs typeface="Afacad Flux"/>
                <a:sym typeface="Afacad Flux"/>
              </a:defRPr>
            </a:lvl6pPr>
            <a:lvl7pPr indent="-304800" lvl="6" marL="3200400">
              <a:lnSpc>
                <a:spcPct val="115000"/>
              </a:lnSpc>
              <a:spcBef>
                <a:spcPts val="800"/>
              </a:spcBef>
              <a:spcAft>
                <a:spcPts val="0"/>
              </a:spcAft>
              <a:buClr>
                <a:schemeClr val="lt1"/>
              </a:buClr>
              <a:buSzPts val="1200"/>
              <a:buFont typeface="Afacad Flux"/>
              <a:buChar char="●"/>
              <a:defRPr sz="1200">
                <a:solidFill>
                  <a:schemeClr val="lt1"/>
                </a:solidFill>
                <a:latin typeface="Afacad Flux"/>
                <a:ea typeface="Afacad Flux"/>
                <a:cs typeface="Afacad Flux"/>
                <a:sym typeface="Afacad Flux"/>
              </a:defRPr>
            </a:lvl7pPr>
            <a:lvl8pPr indent="-304800" lvl="7" marL="3657600">
              <a:lnSpc>
                <a:spcPct val="115000"/>
              </a:lnSpc>
              <a:spcBef>
                <a:spcPts val="800"/>
              </a:spcBef>
              <a:spcAft>
                <a:spcPts val="0"/>
              </a:spcAft>
              <a:buClr>
                <a:schemeClr val="lt1"/>
              </a:buClr>
              <a:buSzPts val="1200"/>
              <a:buFont typeface="Afacad Flux"/>
              <a:buChar char="○"/>
              <a:defRPr sz="1200">
                <a:solidFill>
                  <a:schemeClr val="lt1"/>
                </a:solidFill>
                <a:latin typeface="Afacad Flux"/>
                <a:ea typeface="Afacad Flux"/>
                <a:cs typeface="Afacad Flux"/>
                <a:sym typeface="Afacad Flux"/>
              </a:defRPr>
            </a:lvl8pPr>
            <a:lvl9pPr indent="-304800" lvl="8" marL="4114800">
              <a:lnSpc>
                <a:spcPct val="115000"/>
              </a:lnSpc>
              <a:spcBef>
                <a:spcPts val="800"/>
              </a:spcBef>
              <a:spcAft>
                <a:spcPts val="800"/>
              </a:spcAft>
              <a:buClr>
                <a:schemeClr val="lt1"/>
              </a:buClr>
              <a:buSzPts val="1200"/>
              <a:buFont typeface="Afacad Flux"/>
              <a:buChar char="■"/>
              <a:defRPr sz="1200">
                <a:solidFill>
                  <a:schemeClr val="lt1"/>
                </a:solidFill>
                <a:latin typeface="Afacad Flux"/>
                <a:ea typeface="Afacad Flux"/>
                <a:cs typeface="Afacad Flux"/>
                <a:sym typeface="Afacad Flux"/>
              </a:defRPr>
            </a:lvl9pPr>
          </a:lstStyle>
          <a:p/>
        </p:txBody>
      </p:sp>
      <p:sp>
        <p:nvSpPr>
          <p:cNvPr id="52" name="Google Shape;52;p13"/>
          <p:cNvSpPr txBox="1"/>
          <p:nvPr/>
        </p:nvSpPr>
        <p:spPr>
          <a:xfrm>
            <a:off x="8434809" y="4630726"/>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700">
                <a:solidFill>
                  <a:schemeClr val="lt1"/>
                </a:solidFill>
                <a:latin typeface="Afacad Flux"/>
                <a:ea typeface="Afacad Flux"/>
                <a:cs typeface="Afacad Flux"/>
                <a:sym typeface="Afacad Flux"/>
              </a:rPr>
              <a:t>‹#›</a:t>
            </a:fld>
            <a:endParaRPr sz="700">
              <a:solidFill>
                <a:schemeClr val="lt1"/>
              </a:solidFill>
              <a:latin typeface="Afacad Flux"/>
              <a:ea typeface="Afacad Flux"/>
              <a:cs typeface="Afacad Flux"/>
              <a:sym typeface="Afacad Flux"/>
            </a:endParaRPr>
          </a:p>
        </p:txBody>
      </p:sp>
      <p:sp>
        <p:nvSpPr>
          <p:cNvPr id="53" name="Google Shape;53;p13"/>
          <p:cNvSpPr txBox="1"/>
          <p:nvPr>
            <p:ph type="title"/>
          </p:nvPr>
        </p:nvSpPr>
        <p:spPr>
          <a:xfrm>
            <a:off x="295550" y="457200"/>
            <a:ext cx="4859400" cy="443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3000"/>
              <a:buFont typeface="Afacad Flux"/>
              <a:buNone/>
              <a:defRPr b="1" sz="3000">
                <a:solidFill>
                  <a:schemeClr val="lt1"/>
                </a:solidFill>
                <a:latin typeface="Afacad Flux"/>
                <a:ea typeface="Afacad Flux"/>
                <a:cs typeface="Afacad Flux"/>
                <a:sym typeface="Afacad Flux"/>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54" name="Google Shape;54;p13"/>
          <p:cNvSpPr txBox="1"/>
          <p:nvPr>
            <p:ph idx="2" type="body"/>
          </p:nvPr>
        </p:nvSpPr>
        <p:spPr>
          <a:xfrm>
            <a:off x="3785175" y="1949425"/>
            <a:ext cx="4057800" cy="20289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Afacad Flux"/>
              <a:buChar char="●"/>
              <a:defRPr sz="1200">
                <a:solidFill>
                  <a:schemeClr val="lt1"/>
                </a:solidFill>
                <a:latin typeface="Afacad Flux"/>
                <a:ea typeface="Afacad Flux"/>
                <a:cs typeface="Afacad Flux"/>
                <a:sym typeface="Afacad Flux"/>
              </a:defRPr>
            </a:lvl1pPr>
            <a:lvl2pPr indent="-304800" lvl="1" marL="914400">
              <a:spcBef>
                <a:spcPts val="0"/>
              </a:spcBef>
              <a:spcAft>
                <a:spcPts val="0"/>
              </a:spcAft>
              <a:buClr>
                <a:schemeClr val="lt1"/>
              </a:buClr>
              <a:buSzPts val="1200"/>
              <a:buFont typeface="Afacad Flux"/>
              <a:buChar char="○"/>
              <a:defRPr sz="1200">
                <a:solidFill>
                  <a:schemeClr val="lt1"/>
                </a:solidFill>
                <a:latin typeface="Afacad Flux"/>
                <a:ea typeface="Afacad Flux"/>
                <a:cs typeface="Afacad Flux"/>
                <a:sym typeface="Afacad Flux"/>
              </a:defRPr>
            </a:lvl2pPr>
            <a:lvl3pPr indent="-304800" lvl="2" marL="1371600">
              <a:spcBef>
                <a:spcPts val="0"/>
              </a:spcBef>
              <a:spcAft>
                <a:spcPts val="0"/>
              </a:spcAft>
              <a:buClr>
                <a:schemeClr val="lt1"/>
              </a:buClr>
              <a:buSzPts val="1200"/>
              <a:buFont typeface="Afacad Flux"/>
              <a:buChar char="■"/>
              <a:defRPr sz="1200">
                <a:solidFill>
                  <a:schemeClr val="lt1"/>
                </a:solidFill>
                <a:latin typeface="Afacad Flux"/>
                <a:ea typeface="Afacad Flux"/>
                <a:cs typeface="Afacad Flux"/>
                <a:sym typeface="Afacad Flux"/>
              </a:defRPr>
            </a:lvl3pPr>
            <a:lvl4pPr indent="-304800" lvl="3" marL="1828800">
              <a:spcBef>
                <a:spcPts val="0"/>
              </a:spcBef>
              <a:spcAft>
                <a:spcPts val="0"/>
              </a:spcAft>
              <a:buClr>
                <a:schemeClr val="lt1"/>
              </a:buClr>
              <a:buSzPts val="1200"/>
              <a:buFont typeface="Afacad Flux"/>
              <a:buChar char="●"/>
              <a:defRPr sz="1200">
                <a:solidFill>
                  <a:schemeClr val="lt1"/>
                </a:solidFill>
                <a:latin typeface="Afacad Flux"/>
                <a:ea typeface="Afacad Flux"/>
                <a:cs typeface="Afacad Flux"/>
                <a:sym typeface="Afacad Flux"/>
              </a:defRPr>
            </a:lvl4pPr>
            <a:lvl5pPr indent="-304800" lvl="4" marL="2286000">
              <a:spcBef>
                <a:spcPts val="0"/>
              </a:spcBef>
              <a:spcAft>
                <a:spcPts val="0"/>
              </a:spcAft>
              <a:buClr>
                <a:schemeClr val="lt1"/>
              </a:buClr>
              <a:buSzPts val="1200"/>
              <a:buFont typeface="Afacad Flux"/>
              <a:buChar char="○"/>
              <a:defRPr sz="1200">
                <a:solidFill>
                  <a:schemeClr val="lt1"/>
                </a:solidFill>
                <a:latin typeface="Afacad Flux"/>
                <a:ea typeface="Afacad Flux"/>
                <a:cs typeface="Afacad Flux"/>
                <a:sym typeface="Afacad Flux"/>
              </a:defRPr>
            </a:lvl5pPr>
            <a:lvl6pPr indent="-304800" lvl="5" marL="2743200">
              <a:spcBef>
                <a:spcPts val="0"/>
              </a:spcBef>
              <a:spcAft>
                <a:spcPts val="0"/>
              </a:spcAft>
              <a:buClr>
                <a:schemeClr val="lt1"/>
              </a:buClr>
              <a:buSzPts val="1200"/>
              <a:buFont typeface="Afacad Flux"/>
              <a:buChar char="■"/>
              <a:defRPr sz="1200">
                <a:solidFill>
                  <a:schemeClr val="lt1"/>
                </a:solidFill>
                <a:latin typeface="Afacad Flux"/>
                <a:ea typeface="Afacad Flux"/>
                <a:cs typeface="Afacad Flux"/>
                <a:sym typeface="Afacad Flux"/>
              </a:defRPr>
            </a:lvl6pPr>
            <a:lvl7pPr indent="-304800" lvl="6" marL="3200400">
              <a:spcBef>
                <a:spcPts val="0"/>
              </a:spcBef>
              <a:spcAft>
                <a:spcPts val="0"/>
              </a:spcAft>
              <a:buClr>
                <a:schemeClr val="lt1"/>
              </a:buClr>
              <a:buSzPts val="1200"/>
              <a:buFont typeface="Afacad Flux"/>
              <a:buChar char="●"/>
              <a:defRPr sz="1200">
                <a:solidFill>
                  <a:schemeClr val="lt1"/>
                </a:solidFill>
                <a:latin typeface="Afacad Flux"/>
                <a:ea typeface="Afacad Flux"/>
                <a:cs typeface="Afacad Flux"/>
                <a:sym typeface="Afacad Flux"/>
              </a:defRPr>
            </a:lvl7pPr>
            <a:lvl8pPr indent="-304800" lvl="7" marL="3657600">
              <a:spcBef>
                <a:spcPts val="0"/>
              </a:spcBef>
              <a:spcAft>
                <a:spcPts val="0"/>
              </a:spcAft>
              <a:buClr>
                <a:schemeClr val="lt1"/>
              </a:buClr>
              <a:buSzPts val="1200"/>
              <a:buFont typeface="Afacad Flux"/>
              <a:buChar char="○"/>
              <a:defRPr sz="1200">
                <a:solidFill>
                  <a:schemeClr val="lt1"/>
                </a:solidFill>
                <a:latin typeface="Afacad Flux"/>
                <a:ea typeface="Afacad Flux"/>
                <a:cs typeface="Afacad Flux"/>
                <a:sym typeface="Afacad Flux"/>
              </a:defRPr>
            </a:lvl8pPr>
            <a:lvl9pPr indent="-304800" lvl="8" marL="4114800">
              <a:spcBef>
                <a:spcPts val="0"/>
              </a:spcBef>
              <a:spcAft>
                <a:spcPts val="0"/>
              </a:spcAft>
              <a:buClr>
                <a:schemeClr val="lt1"/>
              </a:buClr>
              <a:buSzPts val="1200"/>
              <a:buFont typeface="Afacad Flux"/>
              <a:buChar char="■"/>
              <a:defRPr sz="1200">
                <a:solidFill>
                  <a:schemeClr val="lt1"/>
                </a:solidFill>
                <a:latin typeface="Afacad Flux"/>
                <a:ea typeface="Afacad Flux"/>
                <a:cs typeface="Afacad Flux"/>
                <a:sym typeface="Afacad Flux"/>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616">
          <p15:clr>
            <a:srgbClr val="E46962"/>
          </p15:clr>
        </p15:guide>
        <p15:guide id="2" pos="144">
          <p15:clr>
            <a:srgbClr val="E46962"/>
          </p15:clr>
        </p15:guide>
        <p15:guide id="3" orient="horz" pos="144">
          <p15:clr>
            <a:srgbClr val="E46962"/>
          </p15:clr>
        </p15:guide>
        <p15:guide id="4" orient="horz" pos="3094">
          <p15:clr>
            <a:srgbClr val="E46962"/>
          </p15:clr>
        </p15:guide>
        <p15:guide id="5" pos="2850">
          <p15:clr>
            <a:srgbClr val="E46962"/>
          </p15:clr>
        </p15:guide>
        <p15:guide id="6" pos="2910">
          <p15:clr>
            <a:srgbClr val="E46962"/>
          </p15:clr>
        </p15:guide>
        <p15:guide id="7" pos="1468">
          <p15:clr>
            <a:srgbClr val="E46962"/>
          </p15:clr>
        </p15:guide>
        <p15:guide id="8" pos="1527">
          <p15:clr>
            <a:srgbClr val="E46962"/>
          </p15:clr>
        </p15:guide>
        <p15:guide id="9" pos="4226">
          <p15:clr>
            <a:srgbClr val="E46962"/>
          </p15:clr>
        </p15:guide>
        <p15:guide id="10" pos="4285">
          <p15:clr>
            <a:srgbClr val="E46962"/>
          </p15:clr>
        </p15:guide>
        <p15:guide id="11" pos="3773">
          <p15:clr>
            <a:srgbClr val="E46962"/>
          </p15:clr>
        </p15:guide>
        <p15:guide id="12" pos="3830">
          <p15:clr>
            <a:srgbClr val="E46962"/>
          </p15:clr>
        </p15:guide>
        <p15:guide id="13" pos="1930">
          <p15:clr>
            <a:srgbClr val="E46962"/>
          </p15:clr>
        </p15:guide>
        <p15:guide id="14" pos="1987">
          <p15:clr>
            <a:srgbClr val="E46962"/>
          </p15:clr>
        </p15:guide>
        <p15:guide id="15" orient="horz" pos="288">
          <p15:clr>
            <a:srgbClr val="E46962"/>
          </p15:clr>
        </p15:guide>
        <p15:guide id="16" orient="horz" pos="2950">
          <p15:clr>
            <a:srgbClr val="E46962"/>
          </p15:clr>
        </p15:guide>
        <p15:guide id="17" orient="horz" pos="1135">
          <p15:clr>
            <a:srgbClr val="E46962"/>
          </p15:clr>
        </p15:guide>
        <p15:guide id="18" orient="horz" pos="1194">
          <p15:clr>
            <a:srgbClr val="E46962"/>
          </p15:clr>
        </p15:guide>
        <p15:guide id="19" orient="horz" pos="2043">
          <p15:clr>
            <a:srgbClr val="E46962"/>
          </p15:clr>
        </p15:guide>
        <p15:guide id="20" orient="horz" pos="2103">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9.png"/><Relationship Id="rId5" Type="http://schemas.openxmlformats.org/officeDocument/2006/relationships/hyperlink" Target="https://www.reddit.com/r/Pinterest/comments/1fv8bwa/megapost_request_everything_youve_noticed_wron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3.xml"/><Relationship Id="rId3" Type="http://schemas.openxmlformats.org/officeDocument/2006/relationships/comments" Target="../comments/comment1.xml"/><Relationship Id="rId4"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5.xml"/><Relationship Id="rId3" Type="http://schemas.openxmlformats.org/officeDocument/2006/relationships/comments" Target="../comments/comment2.xml"/><Relationship Id="rId4" Type="http://schemas.openxmlformats.org/officeDocument/2006/relationships/image" Target="../media/image4.png"/><Relationship Id="rId5" Type="http://schemas.openxmlformats.org/officeDocument/2006/relationships/image" Target="../media/image14.png"/><Relationship Id="rId6"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12.png"/><Relationship Id="rId5"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5.png"/><Relationship Id="rId7" Type="http://schemas.openxmlformats.org/officeDocument/2006/relationships/image" Target="../media/image12.png"/><Relationship Id="rId8"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 Id="rId3" Type="http://schemas.openxmlformats.org/officeDocument/2006/relationships/image" Target="../media/image29.jpg"/><Relationship Id="rId4" Type="http://schemas.openxmlformats.org/officeDocument/2006/relationships/image" Target="../media/image5.png"/><Relationship Id="rId5" Type="http://schemas.openxmlformats.org/officeDocument/2006/relationships/image" Target="../media/image10.png"/><Relationship Id="rId6" Type="http://schemas.openxmlformats.org/officeDocument/2006/relationships/image" Target="../media/image1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4.xml"/><Relationship Id="rId3" Type="http://schemas.openxmlformats.org/officeDocument/2006/relationships/image" Target="../media/image27.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5.xml"/><Relationship Id="rId3" Type="http://schemas.openxmlformats.org/officeDocument/2006/relationships/image" Target="../media/image26.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 Id="rId3" Type="http://schemas.openxmlformats.org/officeDocument/2006/relationships/image" Target="../media/image25.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hyperlink" Target="http://www.youtube.com/watch?v=gKd1yMt5S2o" TargetMode="External"/><Relationship Id="rId4" Type="http://schemas.openxmlformats.org/officeDocument/2006/relationships/image" Target="../media/image2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0" name="Shape 320"/>
        <p:cNvGrpSpPr/>
        <p:nvPr/>
      </p:nvGrpSpPr>
      <p:grpSpPr>
        <a:xfrm>
          <a:off x="0" y="0"/>
          <a:ext cx="0" cy="0"/>
          <a:chOff x="0" y="0"/>
          <a:chExt cx="0" cy="0"/>
        </a:xfrm>
      </p:grpSpPr>
      <p:sp>
        <p:nvSpPr>
          <p:cNvPr id="321" name="Google Shape;321;p54"/>
          <p:cNvSpPr/>
          <p:nvPr/>
        </p:nvSpPr>
        <p:spPr>
          <a:xfrm>
            <a:off x="246923" y="4160155"/>
            <a:ext cx="1026000" cy="4668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200"/>
              </a:spcAft>
              <a:buNone/>
            </a:pPr>
            <a:r>
              <a:t/>
            </a:r>
            <a:endParaRPr>
              <a:solidFill>
                <a:schemeClr val="lt1"/>
              </a:solidFill>
              <a:latin typeface="Afacad Flux Medium"/>
              <a:ea typeface="Afacad Flux Medium"/>
              <a:cs typeface="Afacad Flux Medium"/>
              <a:sym typeface="Afacad Flux Medium"/>
            </a:endParaRPr>
          </a:p>
        </p:txBody>
      </p:sp>
      <p:sp>
        <p:nvSpPr>
          <p:cNvPr id="322" name="Google Shape;322;p54"/>
          <p:cNvSpPr/>
          <p:nvPr/>
        </p:nvSpPr>
        <p:spPr>
          <a:xfrm>
            <a:off x="1320028" y="4160155"/>
            <a:ext cx="1851900" cy="4668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200"/>
              </a:spcAft>
              <a:buNone/>
            </a:pPr>
            <a:r>
              <a:t/>
            </a:r>
            <a:endParaRPr>
              <a:solidFill>
                <a:schemeClr val="lt1"/>
              </a:solidFill>
              <a:latin typeface="Afacad Flux Medium"/>
              <a:ea typeface="Afacad Flux Medium"/>
              <a:cs typeface="Afacad Flux Medium"/>
              <a:sym typeface="Afacad Flux Medium"/>
            </a:endParaRPr>
          </a:p>
        </p:txBody>
      </p:sp>
      <p:sp>
        <p:nvSpPr>
          <p:cNvPr id="323" name="Google Shape;323;p54"/>
          <p:cNvSpPr/>
          <p:nvPr/>
        </p:nvSpPr>
        <p:spPr>
          <a:xfrm>
            <a:off x="7643450" y="394401"/>
            <a:ext cx="1253100" cy="3165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200"/>
              </a:spcAft>
              <a:buClr>
                <a:schemeClr val="lt1"/>
              </a:buClr>
              <a:buSzPts val="1100"/>
              <a:buFont typeface="Arial"/>
              <a:buNone/>
            </a:pPr>
            <a:r>
              <a:rPr lang="en" sz="900">
                <a:solidFill>
                  <a:schemeClr val="lt1"/>
                </a:solidFill>
                <a:latin typeface="Afacad Flux Medium"/>
                <a:ea typeface="Afacad Flux Medium"/>
                <a:cs typeface="Afacad Flux Medium"/>
                <a:sym typeface="Afacad Flux Medium"/>
              </a:rPr>
              <a:t>10/08</a:t>
            </a:r>
            <a:endParaRPr sz="900">
              <a:solidFill>
                <a:schemeClr val="lt1"/>
              </a:solidFill>
              <a:latin typeface="Afacad Flux Medium"/>
              <a:ea typeface="Afacad Flux Medium"/>
              <a:cs typeface="Afacad Flux Medium"/>
              <a:sym typeface="Afacad Flux Medium"/>
            </a:endParaRPr>
          </a:p>
        </p:txBody>
      </p:sp>
      <p:sp>
        <p:nvSpPr>
          <p:cNvPr id="324" name="Google Shape;324;p54"/>
          <p:cNvSpPr txBox="1"/>
          <p:nvPr>
            <p:ph type="title"/>
          </p:nvPr>
        </p:nvSpPr>
        <p:spPr>
          <a:xfrm>
            <a:off x="228600" y="251551"/>
            <a:ext cx="6665700" cy="1723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A4: Concept Video</a:t>
            </a:r>
            <a:endParaRPr/>
          </a:p>
        </p:txBody>
      </p:sp>
      <p:sp>
        <p:nvSpPr>
          <p:cNvPr id="325" name="Google Shape;325;p54"/>
          <p:cNvSpPr txBox="1"/>
          <p:nvPr>
            <p:ph idx="3" type="subTitle"/>
          </p:nvPr>
        </p:nvSpPr>
        <p:spPr>
          <a:xfrm>
            <a:off x="266475" y="4248500"/>
            <a:ext cx="989400" cy="290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10/17</a:t>
            </a:r>
            <a:endParaRPr/>
          </a:p>
        </p:txBody>
      </p:sp>
      <p:sp>
        <p:nvSpPr>
          <p:cNvPr id="326" name="Google Shape;326;p54"/>
          <p:cNvSpPr txBox="1"/>
          <p:nvPr>
            <p:ph idx="4" type="subTitle"/>
          </p:nvPr>
        </p:nvSpPr>
        <p:spPr>
          <a:xfrm>
            <a:off x="1381975" y="4248500"/>
            <a:ext cx="1728000" cy="290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a:latin typeface="Afacad Flux"/>
                <a:ea typeface="Afacad Flux"/>
                <a:cs typeface="Afacad Flux"/>
                <a:sym typeface="Afacad Flux"/>
              </a:rPr>
              <a:t>Team 2</a:t>
            </a:r>
            <a:endParaRPr b="1">
              <a:latin typeface="Afacad Flux"/>
              <a:ea typeface="Afacad Flux"/>
              <a:cs typeface="Afacad Flux"/>
              <a:sym typeface="Afacad Flux"/>
            </a:endParaRPr>
          </a:p>
        </p:txBody>
      </p:sp>
      <p:sp>
        <p:nvSpPr>
          <p:cNvPr id="327" name="Google Shape;327;p54"/>
          <p:cNvSpPr/>
          <p:nvPr/>
        </p:nvSpPr>
        <p:spPr>
          <a:xfrm>
            <a:off x="7193450" y="223625"/>
            <a:ext cx="1851900" cy="8424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3"/>
          <p:cNvSpPr txBox="1"/>
          <p:nvPr>
            <p:ph type="title"/>
          </p:nvPr>
        </p:nvSpPr>
        <p:spPr>
          <a:xfrm>
            <a:off x="420050" y="1413600"/>
            <a:ext cx="5944800" cy="775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Market research</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4"/>
          <p:cNvSpPr/>
          <p:nvPr/>
        </p:nvSpPr>
        <p:spPr>
          <a:xfrm>
            <a:off x="1672200" y="228600"/>
            <a:ext cx="5705700" cy="499800"/>
          </a:xfrm>
          <a:prstGeom prst="flowChartAlternateProcess">
            <a:avLst/>
          </a:prstGeom>
          <a:solidFill>
            <a:srgbClr val="76579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accent3"/>
                </a:solidFill>
                <a:latin typeface="Afacad Flux"/>
                <a:ea typeface="Afacad Flux"/>
                <a:cs typeface="Afacad Flux"/>
                <a:sym typeface="Afacad Flux"/>
              </a:rPr>
              <a:t>#1: Pinterest</a:t>
            </a:r>
            <a:endParaRPr>
              <a:latin typeface="Afacad Flux"/>
              <a:ea typeface="Afacad Flux"/>
              <a:cs typeface="Afacad Flux"/>
              <a:sym typeface="Afacad Flux"/>
            </a:endParaRPr>
          </a:p>
        </p:txBody>
      </p:sp>
      <p:pic>
        <p:nvPicPr>
          <p:cNvPr id="475" name="Google Shape;475;p64" title="Pinterest-logo.png"/>
          <p:cNvPicPr preferRelativeResize="0"/>
          <p:nvPr/>
        </p:nvPicPr>
        <p:blipFill>
          <a:blip r:embed="rId3">
            <a:alphaModFix/>
          </a:blip>
          <a:stretch>
            <a:fillRect/>
          </a:stretch>
        </p:blipFill>
        <p:spPr>
          <a:xfrm>
            <a:off x="7073100" y="125000"/>
            <a:ext cx="707000" cy="707000"/>
          </a:xfrm>
          <a:prstGeom prst="rect">
            <a:avLst/>
          </a:prstGeom>
          <a:noFill/>
          <a:ln>
            <a:noFill/>
          </a:ln>
        </p:spPr>
      </p:pic>
      <p:sp>
        <p:nvSpPr>
          <p:cNvPr id="476" name="Google Shape;476;p64"/>
          <p:cNvSpPr txBox="1"/>
          <p:nvPr/>
        </p:nvSpPr>
        <p:spPr>
          <a:xfrm>
            <a:off x="2228850" y="945213"/>
            <a:ext cx="4686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Afacad Flux"/>
                <a:ea typeface="Afacad Flux"/>
                <a:cs typeface="Afacad Flux"/>
                <a:sym typeface="Afacad Flux"/>
              </a:rPr>
              <a:t>“A </a:t>
            </a:r>
            <a:r>
              <a:rPr lang="en">
                <a:solidFill>
                  <a:schemeClr val="lt1"/>
                </a:solidFill>
                <a:latin typeface="Afacad Flux"/>
                <a:ea typeface="Afacad Flux"/>
                <a:cs typeface="Afacad Flux"/>
                <a:sym typeface="Afacad Flux"/>
              </a:rPr>
              <a:t>discovery engine where users can find, save, and share ideas/inspiration through images onto boards</a:t>
            </a:r>
            <a:r>
              <a:rPr lang="en">
                <a:solidFill>
                  <a:schemeClr val="lt1"/>
                </a:solidFill>
                <a:latin typeface="Afacad Flux"/>
                <a:ea typeface="Afacad Flux"/>
                <a:cs typeface="Afacad Flux"/>
                <a:sym typeface="Afacad Flux"/>
              </a:rPr>
              <a:t>”</a:t>
            </a:r>
            <a:endParaRPr>
              <a:solidFill>
                <a:schemeClr val="lt1"/>
              </a:solidFill>
              <a:latin typeface="Afacad Flux"/>
              <a:ea typeface="Afacad Flux"/>
              <a:cs typeface="Afacad Flux"/>
              <a:sym typeface="Afacad Flux"/>
            </a:endParaRPr>
          </a:p>
        </p:txBody>
      </p:sp>
      <p:sp>
        <p:nvSpPr>
          <p:cNvPr id="477" name="Google Shape;477;p64"/>
          <p:cNvSpPr/>
          <p:nvPr/>
        </p:nvSpPr>
        <p:spPr>
          <a:xfrm>
            <a:off x="350525" y="1702225"/>
            <a:ext cx="2508600" cy="19680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Afacad Flux"/>
                <a:ea typeface="Afacad Flux"/>
                <a:cs typeface="Afacad Flux"/>
                <a:sym typeface="Afacad Flux"/>
              </a:rPr>
              <a:t>What Works?</a:t>
            </a:r>
            <a:endParaRPr b="1" sz="1500">
              <a:latin typeface="Afacad Flux"/>
              <a:ea typeface="Afacad Flux"/>
              <a:cs typeface="Afacad Flux"/>
              <a:sym typeface="Afacad Flux"/>
            </a:endParaRPr>
          </a:p>
          <a:p>
            <a:pPr indent="-323850" lvl="0" marL="457200" rtl="0" algn="l">
              <a:spcBef>
                <a:spcPts val="0"/>
              </a:spcBef>
              <a:spcAft>
                <a:spcPts val="0"/>
              </a:spcAft>
              <a:buSzPts val="1500"/>
              <a:buFont typeface="Afacad Flux"/>
              <a:buChar char="+"/>
            </a:pPr>
            <a:r>
              <a:rPr lang="en" sz="1500">
                <a:latin typeface="Afacad Flux"/>
                <a:ea typeface="Afacad Flux"/>
                <a:cs typeface="Afacad Flux"/>
                <a:sym typeface="Afacad Flux"/>
              </a:rPr>
              <a:t>Accessible through mobile app/web</a:t>
            </a:r>
            <a:endParaRPr sz="1500">
              <a:latin typeface="Afacad Flux"/>
              <a:ea typeface="Afacad Flux"/>
              <a:cs typeface="Afacad Flux"/>
              <a:sym typeface="Afacad Flux"/>
            </a:endParaRPr>
          </a:p>
          <a:p>
            <a:pPr indent="-323850" lvl="0" marL="457200" rtl="0" algn="l">
              <a:spcBef>
                <a:spcPts val="0"/>
              </a:spcBef>
              <a:spcAft>
                <a:spcPts val="0"/>
              </a:spcAft>
              <a:buSzPts val="1500"/>
              <a:buFont typeface="Afacad Flux"/>
              <a:buChar char="+"/>
            </a:pPr>
            <a:r>
              <a:rPr lang="en" sz="1500">
                <a:latin typeface="Afacad Flux"/>
                <a:ea typeface="Afacad Flux"/>
                <a:cs typeface="Afacad Flux"/>
                <a:sym typeface="Afacad Flux"/>
              </a:rPr>
              <a:t>Ability to organize boards</a:t>
            </a:r>
            <a:endParaRPr sz="1500">
              <a:latin typeface="Afacad Flux"/>
              <a:ea typeface="Afacad Flux"/>
              <a:cs typeface="Afacad Flux"/>
              <a:sym typeface="Afacad Flux"/>
            </a:endParaRPr>
          </a:p>
          <a:p>
            <a:pPr indent="-323850" lvl="0" marL="457200" rtl="0" algn="l">
              <a:spcBef>
                <a:spcPts val="0"/>
              </a:spcBef>
              <a:spcAft>
                <a:spcPts val="0"/>
              </a:spcAft>
              <a:buSzPts val="1500"/>
              <a:buFont typeface="Afacad Flux"/>
              <a:buChar char="+"/>
            </a:pPr>
            <a:r>
              <a:rPr lang="en" sz="1500">
                <a:latin typeface="Afacad Flux"/>
                <a:ea typeface="Afacad Flux"/>
                <a:cs typeface="Afacad Flux"/>
                <a:sym typeface="Afacad Flux"/>
              </a:rPr>
              <a:t>Option to make activity public/private </a:t>
            </a:r>
            <a:endParaRPr sz="1500">
              <a:latin typeface="Afacad Flux"/>
              <a:ea typeface="Afacad Flux"/>
              <a:cs typeface="Afacad Flux"/>
              <a:sym typeface="Afacad Flux"/>
            </a:endParaRPr>
          </a:p>
        </p:txBody>
      </p:sp>
      <p:sp>
        <p:nvSpPr>
          <p:cNvPr id="478" name="Google Shape;478;p64"/>
          <p:cNvSpPr/>
          <p:nvPr/>
        </p:nvSpPr>
        <p:spPr>
          <a:xfrm>
            <a:off x="3378650" y="1684525"/>
            <a:ext cx="2508600" cy="19680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Afacad Flux"/>
                <a:ea typeface="Afacad Flux"/>
                <a:cs typeface="Afacad Flux"/>
                <a:sym typeface="Afacad Flux"/>
              </a:rPr>
              <a:t>What Doesn’t?</a:t>
            </a:r>
            <a:endParaRPr b="1" sz="1500">
              <a:latin typeface="Afacad Flux"/>
              <a:ea typeface="Afacad Flux"/>
              <a:cs typeface="Afacad Flux"/>
              <a:sym typeface="Afacad Flux"/>
            </a:endParaRPr>
          </a:p>
          <a:p>
            <a:pPr indent="-323850" lvl="0" marL="457200" rtl="0" algn="l">
              <a:spcBef>
                <a:spcPts val="0"/>
              </a:spcBef>
              <a:spcAft>
                <a:spcPts val="0"/>
              </a:spcAft>
              <a:buSzPts val="1500"/>
              <a:buFont typeface="Afacad Flux"/>
              <a:buChar char="-"/>
            </a:pPr>
            <a:r>
              <a:rPr lang="en" sz="1500">
                <a:latin typeface="Afacad Flux"/>
                <a:ea typeface="Afacad Flux"/>
                <a:cs typeface="Afacad Flux"/>
                <a:sym typeface="Afacad Flux"/>
              </a:rPr>
              <a:t>Searches aren’t catered to artists (flooded with ads/marketing)</a:t>
            </a:r>
            <a:endParaRPr sz="1500">
              <a:latin typeface="Afacad Flux"/>
              <a:ea typeface="Afacad Flux"/>
              <a:cs typeface="Afacad Flux"/>
              <a:sym typeface="Afacad Flux"/>
            </a:endParaRPr>
          </a:p>
          <a:p>
            <a:pPr indent="-323850" lvl="0" marL="457200" rtl="0" algn="l">
              <a:spcBef>
                <a:spcPts val="0"/>
              </a:spcBef>
              <a:spcAft>
                <a:spcPts val="0"/>
              </a:spcAft>
              <a:buSzPts val="1500"/>
              <a:buFont typeface="Afacad Flux"/>
              <a:buChar char="-"/>
            </a:pPr>
            <a:r>
              <a:rPr lang="en" sz="1500">
                <a:latin typeface="Afacad Flux"/>
                <a:ea typeface="Afacad Flux"/>
                <a:cs typeface="Afacad Flux"/>
                <a:sym typeface="Afacad Flux"/>
              </a:rPr>
              <a:t>Only photos</a:t>
            </a:r>
            <a:endParaRPr sz="1500">
              <a:latin typeface="Afacad Flux"/>
              <a:ea typeface="Afacad Flux"/>
              <a:cs typeface="Afacad Flux"/>
              <a:sym typeface="Afacad Flux"/>
            </a:endParaRPr>
          </a:p>
        </p:txBody>
      </p:sp>
      <p:sp>
        <p:nvSpPr>
          <p:cNvPr id="479" name="Google Shape;479;p64"/>
          <p:cNvSpPr/>
          <p:nvPr/>
        </p:nvSpPr>
        <p:spPr>
          <a:xfrm>
            <a:off x="6406800" y="1702225"/>
            <a:ext cx="2508600" cy="31170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Afacad Flux"/>
                <a:ea typeface="Afacad Flux"/>
                <a:cs typeface="Afacad Flux"/>
                <a:sym typeface="Afacad Flux"/>
              </a:rPr>
              <a:t>Our Unique Features</a:t>
            </a:r>
            <a:endParaRPr b="1" sz="1500">
              <a:latin typeface="Afacad Flux"/>
              <a:ea typeface="Afacad Flux"/>
              <a:cs typeface="Afacad Flux"/>
              <a:sym typeface="Afacad Flux"/>
            </a:endParaRPr>
          </a:p>
          <a:p>
            <a:pPr indent="-323850" lvl="0" marL="457200" rtl="0" algn="l">
              <a:spcBef>
                <a:spcPts val="0"/>
              </a:spcBef>
              <a:spcAft>
                <a:spcPts val="0"/>
              </a:spcAft>
              <a:buSzPts val="1500"/>
              <a:buFont typeface="Afacad Flux"/>
              <a:buChar char="-"/>
            </a:pPr>
            <a:r>
              <a:rPr lang="en" sz="1500">
                <a:latin typeface="Afacad Flux"/>
                <a:ea typeface="Afacad Flux"/>
                <a:cs typeface="Afacad Flux"/>
                <a:sym typeface="Afacad Flux"/>
              </a:rPr>
              <a:t>Multimedia inputs</a:t>
            </a:r>
            <a:endParaRPr sz="1500">
              <a:latin typeface="Afacad Flux"/>
              <a:ea typeface="Afacad Flux"/>
              <a:cs typeface="Afacad Flux"/>
              <a:sym typeface="Afacad Flux"/>
            </a:endParaRPr>
          </a:p>
          <a:p>
            <a:pPr indent="-323850" lvl="0" marL="457200" rtl="0" algn="l">
              <a:spcBef>
                <a:spcPts val="0"/>
              </a:spcBef>
              <a:spcAft>
                <a:spcPts val="0"/>
              </a:spcAft>
              <a:buSzPts val="1500"/>
              <a:buFont typeface="Afacad Flux"/>
              <a:buChar char="-"/>
            </a:pPr>
            <a:r>
              <a:rPr lang="en" sz="1500">
                <a:latin typeface="Afacad Flux"/>
                <a:ea typeface="Afacad Flux"/>
                <a:cs typeface="Afacad Flux"/>
                <a:sym typeface="Afacad Flux"/>
              </a:rPr>
              <a:t>Smart organizing of boards</a:t>
            </a:r>
            <a:endParaRPr sz="1500">
              <a:latin typeface="Afacad Flux"/>
              <a:ea typeface="Afacad Flux"/>
              <a:cs typeface="Afacad Flux"/>
              <a:sym typeface="Afacad Flux"/>
            </a:endParaRPr>
          </a:p>
          <a:p>
            <a:pPr indent="-323850" lvl="0" marL="457200" rtl="0" algn="l">
              <a:spcBef>
                <a:spcPts val="0"/>
              </a:spcBef>
              <a:spcAft>
                <a:spcPts val="0"/>
              </a:spcAft>
              <a:buSzPts val="1500"/>
              <a:buFont typeface="Afacad Flux"/>
              <a:buChar char="-"/>
            </a:pPr>
            <a:r>
              <a:rPr lang="en" sz="1500">
                <a:latin typeface="Afacad Flux"/>
                <a:ea typeface="Afacad Flux"/>
                <a:cs typeface="Afacad Flux"/>
                <a:sym typeface="Afacad Flux"/>
              </a:rPr>
              <a:t>AI to synthesize the board and provide relevant search results</a:t>
            </a:r>
            <a:endParaRPr sz="1500">
              <a:latin typeface="Afacad Flux"/>
              <a:ea typeface="Afacad Flux"/>
              <a:cs typeface="Afacad Flux"/>
              <a:sym typeface="Afacad Flux"/>
            </a:endParaRPr>
          </a:p>
          <a:p>
            <a:pPr indent="-323850" lvl="0" marL="457200" rtl="0" algn="l">
              <a:spcBef>
                <a:spcPts val="0"/>
              </a:spcBef>
              <a:spcAft>
                <a:spcPts val="0"/>
              </a:spcAft>
              <a:buSzPts val="1500"/>
              <a:buFont typeface="Afacad Flux"/>
              <a:buChar char="-"/>
            </a:pPr>
            <a:r>
              <a:rPr lang="en" sz="1500">
                <a:latin typeface="Afacad Flux"/>
                <a:ea typeface="Afacad Flux"/>
                <a:cs typeface="Afacad Flux"/>
                <a:sym typeface="Afacad Flux"/>
              </a:rPr>
              <a:t>Specific use cases to visual artists</a:t>
            </a:r>
            <a:endParaRPr sz="1500">
              <a:latin typeface="Afacad Flux"/>
              <a:ea typeface="Afacad Flux"/>
              <a:cs typeface="Afacad Flux"/>
              <a:sym typeface="Afacad Flux"/>
            </a:endParaRPr>
          </a:p>
          <a:p>
            <a:pPr indent="0" lvl="0" marL="457200" rtl="0" algn="l">
              <a:spcBef>
                <a:spcPts val="0"/>
              </a:spcBef>
              <a:spcAft>
                <a:spcPts val="0"/>
              </a:spcAft>
              <a:buNone/>
            </a:pPr>
            <a:r>
              <a:t/>
            </a:r>
            <a:endParaRPr sz="1500">
              <a:latin typeface="Afacad Flux"/>
              <a:ea typeface="Afacad Flux"/>
              <a:cs typeface="Afacad Flux"/>
              <a:sym typeface="Afacad Flux"/>
            </a:endParaRPr>
          </a:p>
        </p:txBody>
      </p:sp>
      <p:pic>
        <p:nvPicPr>
          <p:cNvPr id="480" name="Google Shape;480;p64" title="Screenshot 2025-10-14 at 11.51.54 PM.png"/>
          <p:cNvPicPr preferRelativeResize="0"/>
          <p:nvPr/>
        </p:nvPicPr>
        <p:blipFill rotWithShape="1">
          <a:blip r:embed="rId4">
            <a:alphaModFix/>
          </a:blip>
          <a:srcRect b="44096" l="0" r="0" t="0"/>
          <a:stretch/>
        </p:blipFill>
        <p:spPr>
          <a:xfrm>
            <a:off x="396525" y="3811625"/>
            <a:ext cx="5414400" cy="1107000"/>
          </a:xfrm>
          <a:prstGeom prst="roundRect">
            <a:avLst>
              <a:gd fmla="val 16667" name="adj"/>
            </a:avLst>
          </a:prstGeom>
          <a:noFill/>
          <a:ln>
            <a:noFill/>
          </a:ln>
        </p:spPr>
      </p:pic>
      <p:sp>
        <p:nvSpPr>
          <p:cNvPr id="481" name="Google Shape;481;p64"/>
          <p:cNvSpPr txBox="1"/>
          <p:nvPr/>
        </p:nvSpPr>
        <p:spPr>
          <a:xfrm>
            <a:off x="4683625" y="3811625"/>
            <a:ext cx="1060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Afacad Flux"/>
                <a:ea typeface="Afacad Flux"/>
                <a:cs typeface="Afacad Flux"/>
                <a:sym typeface="Afacad Flux"/>
              </a:rPr>
              <a:t>Source: </a:t>
            </a:r>
            <a:r>
              <a:rPr lang="en" sz="1200" u="sng">
                <a:solidFill>
                  <a:schemeClr val="hlink"/>
                </a:solidFill>
                <a:latin typeface="Afacad Flux"/>
                <a:ea typeface="Afacad Flux"/>
                <a:cs typeface="Afacad Flux"/>
                <a:sym typeface="Afacad Flux"/>
                <a:hlinkClick r:id="rId5"/>
              </a:rPr>
              <a:t>reddit</a:t>
            </a:r>
            <a:endParaRPr sz="1200">
              <a:solidFill>
                <a:schemeClr val="lt1"/>
              </a:solidFill>
              <a:latin typeface="Afacad Flux"/>
              <a:ea typeface="Afacad Flux"/>
              <a:cs typeface="Afacad Flux"/>
              <a:sym typeface="Afacad Flux"/>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5"/>
          <p:cNvSpPr/>
          <p:nvPr/>
        </p:nvSpPr>
        <p:spPr>
          <a:xfrm>
            <a:off x="1672200" y="228600"/>
            <a:ext cx="5705700" cy="499800"/>
          </a:xfrm>
          <a:prstGeom prst="flowChartAlternateProcess">
            <a:avLst/>
          </a:prstGeom>
          <a:solidFill>
            <a:srgbClr val="76579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accent3"/>
                </a:solidFill>
                <a:latin typeface="Afacad Flux"/>
                <a:ea typeface="Afacad Flux"/>
                <a:cs typeface="Afacad Flux"/>
                <a:sym typeface="Afacad Flux"/>
              </a:rPr>
              <a:t>#1: Pinterest</a:t>
            </a:r>
            <a:endParaRPr>
              <a:latin typeface="Afacad Flux"/>
              <a:ea typeface="Afacad Flux"/>
              <a:cs typeface="Afacad Flux"/>
              <a:sym typeface="Afacad Flux"/>
            </a:endParaRPr>
          </a:p>
        </p:txBody>
      </p:sp>
      <p:pic>
        <p:nvPicPr>
          <p:cNvPr id="487" name="Google Shape;487;p65" title="Pinterest-logo.png"/>
          <p:cNvPicPr preferRelativeResize="0"/>
          <p:nvPr/>
        </p:nvPicPr>
        <p:blipFill>
          <a:blip r:embed="rId3">
            <a:alphaModFix/>
          </a:blip>
          <a:stretch>
            <a:fillRect/>
          </a:stretch>
        </p:blipFill>
        <p:spPr>
          <a:xfrm>
            <a:off x="7073100" y="125000"/>
            <a:ext cx="707000" cy="707000"/>
          </a:xfrm>
          <a:prstGeom prst="rect">
            <a:avLst/>
          </a:prstGeom>
          <a:noFill/>
          <a:ln>
            <a:noFill/>
          </a:ln>
        </p:spPr>
      </p:pic>
      <p:sp>
        <p:nvSpPr>
          <p:cNvPr id="488" name="Google Shape;488;p65"/>
          <p:cNvSpPr txBox="1"/>
          <p:nvPr/>
        </p:nvSpPr>
        <p:spPr>
          <a:xfrm>
            <a:off x="2228850" y="945213"/>
            <a:ext cx="4686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Afacad Flux"/>
                <a:ea typeface="Afacad Flux"/>
                <a:cs typeface="Afacad Flux"/>
                <a:sym typeface="Afacad Flux"/>
              </a:rPr>
              <a:t>“A discovery engine where users can find, save, and share ideas/inspiration through images onto boards”</a:t>
            </a:r>
            <a:endParaRPr>
              <a:solidFill>
                <a:schemeClr val="lt1"/>
              </a:solidFill>
              <a:latin typeface="Afacad Flux"/>
              <a:ea typeface="Afacad Flux"/>
              <a:cs typeface="Afacad Flux"/>
              <a:sym typeface="Afacad Flux"/>
            </a:endParaRPr>
          </a:p>
        </p:txBody>
      </p:sp>
      <p:sp>
        <p:nvSpPr>
          <p:cNvPr id="489" name="Google Shape;489;p65"/>
          <p:cNvSpPr/>
          <p:nvPr/>
        </p:nvSpPr>
        <p:spPr>
          <a:xfrm>
            <a:off x="1324800" y="1838400"/>
            <a:ext cx="6494400" cy="26112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sz="2000">
                <a:solidFill>
                  <a:schemeClr val="lt1"/>
                </a:solidFill>
                <a:latin typeface="Afacad Flux"/>
                <a:ea typeface="Afacad Flux"/>
                <a:cs typeface="Afacad Flux"/>
                <a:sym typeface="Afacad Flux"/>
              </a:rPr>
              <a:t>Takeaway: </a:t>
            </a:r>
            <a:endParaRPr sz="2000">
              <a:solidFill>
                <a:schemeClr val="lt1"/>
              </a:solidFill>
              <a:latin typeface="Afacad Flux"/>
              <a:ea typeface="Afacad Flux"/>
              <a:cs typeface="Afacad Flux"/>
              <a:sym typeface="Afacad Flux"/>
            </a:endParaRPr>
          </a:p>
          <a:p>
            <a:pPr indent="0" lvl="0" marL="0" rtl="0" algn="ctr">
              <a:spcBef>
                <a:spcPts val="0"/>
              </a:spcBef>
              <a:spcAft>
                <a:spcPts val="0"/>
              </a:spcAft>
              <a:buClr>
                <a:schemeClr val="lt1"/>
              </a:buClr>
              <a:buSzPts val="1100"/>
              <a:buFont typeface="Arial"/>
              <a:buNone/>
            </a:pPr>
            <a:r>
              <a:t/>
            </a:r>
            <a:endParaRPr sz="2000">
              <a:solidFill>
                <a:schemeClr val="lt1"/>
              </a:solidFill>
              <a:latin typeface="Afacad Flux"/>
              <a:ea typeface="Afacad Flux"/>
              <a:cs typeface="Afacad Flux"/>
              <a:sym typeface="Afacad Flux"/>
            </a:endParaRPr>
          </a:p>
          <a:p>
            <a:pPr indent="0" lvl="0" marL="0" rtl="0" algn="ctr">
              <a:spcBef>
                <a:spcPts val="0"/>
              </a:spcBef>
              <a:spcAft>
                <a:spcPts val="0"/>
              </a:spcAft>
              <a:buClr>
                <a:schemeClr val="lt1"/>
              </a:buClr>
              <a:buSzPts val="1100"/>
              <a:buFont typeface="Arial"/>
              <a:buNone/>
            </a:pPr>
            <a:r>
              <a:rPr lang="en" sz="2000">
                <a:solidFill>
                  <a:schemeClr val="lt1"/>
                </a:solidFill>
                <a:latin typeface="Afacad Flux"/>
                <a:ea typeface="Afacad Flux"/>
                <a:cs typeface="Afacad Flux"/>
                <a:sym typeface="Afacad Flux"/>
              </a:rPr>
              <a:t>Artists highly value </a:t>
            </a:r>
            <a:r>
              <a:rPr b="1" lang="en" sz="2000">
                <a:solidFill>
                  <a:schemeClr val="lt1"/>
                </a:solidFill>
                <a:latin typeface="Afacad Flux"/>
                <a:ea typeface="Afacad Flux"/>
                <a:cs typeface="Afacad Flux"/>
                <a:sym typeface="Afacad Flux"/>
              </a:rPr>
              <a:t>specific and catered content</a:t>
            </a:r>
            <a:r>
              <a:rPr lang="en" sz="2000">
                <a:solidFill>
                  <a:schemeClr val="lt1"/>
                </a:solidFill>
                <a:latin typeface="Afacad Flux"/>
                <a:ea typeface="Afacad Flux"/>
                <a:cs typeface="Afacad Flux"/>
                <a:sym typeface="Afacad Flux"/>
              </a:rPr>
              <a:t> that is relevant to their </a:t>
            </a:r>
            <a:r>
              <a:rPr b="1" lang="en" sz="2000">
                <a:solidFill>
                  <a:schemeClr val="lt1"/>
                </a:solidFill>
                <a:latin typeface="Afacad Flux"/>
                <a:ea typeface="Afacad Flux"/>
                <a:cs typeface="Afacad Flux"/>
                <a:sym typeface="Afacad Flux"/>
              </a:rPr>
              <a:t>unique</a:t>
            </a:r>
            <a:r>
              <a:rPr b="1" lang="en" sz="2000">
                <a:solidFill>
                  <a:schemeClr val="lt1"/>
                </a:solidFill>
                <a:latin typeface="Afacad Flux"/>
                <a:ea typeface="Afacad Flux"/>
                <a:cs typeface="Afacad Flux"/>
                <a:sym typeface="Afacad Flux"/>
              </a:rPr>
              <a:t> art style and subject</a:t>
            </a:r>
            <a:r>
              <a:rPr lang="en" sz="2000">
                <a:solidFill>
                  <a:schemeClr val="lt1"/>
                </a:solidFill>
                <a:latin typeface="Afacad Flux"/>
                <a:ea typeface="Afacad Flux"/>
                <a:cs typeface="Afacad Flux"/>
                <a:sym typeface="Afacad Flux"/>
              </a:rPr>
              <a:t>.</a:t>
            </a:r>
            <a:endParaRPr sz="2000">
              <a:solidFill>
                <a:schemeClr val="lt1"/>
              </a:solidFill>
              <a:latin typeface="Afacad Flux"/>
              <a:ea typeface="Afacad Flux"/>
              <a:cs typeface="Afacad Flux"/>
              <a:sym typeface="Afacad Flux"/>
            </a:endParaRPr>
          </a:p>
          <a:p>
            <a:pPr indent="0" lvl="0" marL="0" rtl="0" algn="ctr">
              <a:spcBef>
                <a:spcPts val="0"/>
              </a:spcBef>
              <a:spcAft>
                <a:spcPts val="0"/>
              </a:spcAft>
              <a:buClr>
                <a:schemeClr val="lt1"/>
              </a:buClr>
              <a:buSzPts val="1100"/>
              <a:buFont typeface="Arial"/>
              <a:buNone/>
            </a:pPr>
            <a:r>
              <a:t/>
            </a:r>
            <a:endParaRPr sz="1700">
              <a:solidFill>
                <a:schemeClr val="lt1"/>
              </a:solidFill>
              <a:latin typeface="Afacad Flux"/>
              <a:ea typeface="Afacad Flux"/>
              <a:cs typeface="Afacad Flux"/>
              <a:sym typeface="Afacad Flux"/>
            </a:endParaRPr>
          </a:p>
          <a:p>
            <a:pPr indent="0" lvl="0" marL="0" rtl="0" algn="ctr">
              <a:spcBef>
                <a:spcPts val="0"/>
              </a:spcBef>
              <a:spcAft>
                <a:spcPts val="0"/>
              </a:spcAft>
              <a:buNone/>
            </a:pPr>
            <a:r>
              <a:t/>
            </a:r>
            <a:endParaRPr>
              <a:latin typeface="Afacad Flux"/>
              <a:ea typeface="Afacad Flux"/>
              <a:cs typeface="Afacad Flux"/>
              <a:sym typeface="Afacad Flux"/>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6"/>
          <p:cNvSpPr/>
          <p:nvPr/>
        </p:nvSpPr>
        <p:spPr>
          <a:xfrm>
            <a:off x="1672200" y="228600"/>
            <a:ext cx="5705700" cy="499800"/>
          </a:xfrm>
          <a:prstGeom prst="flowChartAlternateProcess">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CFE2F3"/>
                </a:solidFill>
                <a:latin typeface="Afacad Flux"/>
                <a:ea typeface="Afacad Flux"/>
                <a:cs typeface="Afacad Flux"/>
                <a:sym typeface="Afacad Flux"/>
              </a:rPr>
              <a:t>#2: Notion</a:t>
            </a:r>
            <a:endParaRPr>
              <a:solidFill>
                <a:srgbClr val="CFE2F3"/>
              </a:solidFill>
              <a:latin typeface="Afacad Flux"/>
              <a:ea typeface="Afacad Flux"/>
              <a:cs typeface="Afacad Flux"/>
              <a:sym typeface="Afacad Flux"/>
            </a:endParaRPr>
          </a:p>
        </p:txBody>
      </p:sp>
      <p:pic>
        <p:nvPicPr>
          <p:cNvPr id="495" name="Google Shape;495;p66"/>
          <p:cNvPicPr preferRelativeResize="0"/>
          <p:nvPr/>
        </p:nvPicPr>
        <p:blipFill>
          <a:blip r:embed="rId4">
            <a:alphaModFix/>
          </a:blip>
          <a:stretch>
            <a:fillRect/>
          </a:stretch>
        </p:blipFill>
        <p:spPr>
          <a:xfrm>
            <a:off x="6886200" y="130688"/>
            <a:ext cx="695625" cy="695625"/>
          </a:xfrm>
          <a:prstGeom prst="rect">
            <a:avLst/>
          </a:prstGeom>
          <a:noFill/>
          <a:ln>
            <a:noFill/>
          </a:ln>
        </p:spPr>
      </p:pic>
      <p:sp>
        <p:nvSpPr>
          <p:cNvPr id="496" name="Google Shape;496;p66"/>
          <p:cNvSpPr txBox="1"/>
          <p:nvPr/>
        </p:nvSpPr>
        <p:spPr>
          <a:xfrm>
            <a:off x="2228850" y="945213"/>
            <a:ext cx="4686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Afacad Flux"/>
                <a:ea typeface="Afacad Flux"/>
                <a:cs typeface="Afacad Flux"/>
                <a:sym typeface="Afacad Flux"/>
              </a:rPr>
              <a:t>“A flexible, all-in-one workspace acting as a customizable platform for organizing personal and professional life”</a:t>
            </a:r>
            <a:endParaRPr>
              <a:solidFill>
                <a:schemeClr val="lt1"/>
              </a:solidFill>
              <a:latin typeface="Afacad Flux"/>
              <a:ea typeface="Afacad Flux"/>
              <a:cs typeface="Afacad Flux"/>
              <a:sym typeface="Afacad Flux"/>
            </a:endParaRPr>
          </a:p>
        </p:txBody>
      </p:sp>
      <p:sp>
        <p:nvSpPr>
          <p:cNvPr id="497" name="Google Shape;497;p66"/>
          <p:cNvSpPr/>
          <p:nvPr/>
        </p:nvSpPr>
        <p:spPr>
          <a:xfrm>
            <a:off x="350525" y="1702225"/>
            <a:ext cx="2508600" cy="1968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Afacad Flux"/>
                <a:ea typeface="Afacad Flux"/>
                <a:cs typeface="Afacad Flux"/>
                <a:sym typeface="Afacad Flux"/>
              </a:rPr>
              <a:t>What Works?</a:t>
            </a:r>
            <a:endParaRPr b="1" sz="1500">
              <a:latin typeface="Afacad Flux"/>
              <a:ea typeface="Afacad Flux"/>
              <a:cs typeface="Afacad Flux"/>
              <a:sym typeface="Afacad Flux"/>
            </a:endParaRPr>
          </a:p>
          <a:p>
            <a:pPr indent="-323850" lvl="0" marL="457200" rtl="0" algn="l">
              <a:spcBef>
                <a:spcPts val="0"/>
              </a:spcBef>
              <a:spcAft>
                <a:spcPts val="0"/>
              </a:spcAft>
              <a:buSzPts val="1500"/>
              <a:buFont typeface="Afacad Flux"/>
              <a:buChar char="+"/>
            </a:pPr>
            <a:r>
              <a:rPr lang="en" sz="1500">
                <a:latin typeface="Afacad Flux"/>
                <a:ea typeface="Afacad Flux"/>
                <a:cs typeface="Afacad Flux"/>
                <a:sym typeface="Afacad Flux"/>
              </a:rPr>
              <a:t>Unified workspace across </a:t>
            </a:r>
            <a:r>
              <a:rPr lang="en" sz="1500">
                <a:latin typeface="Afacad Flux"/>
                <a:ea typeface="Afacad Flux"/>
                <a:cs typeface="Afacad Flux"/>
                <a:sym typeface="Afacad Flux"/>
              </a:rPr>
              <a:t>mediums</a:t>
            </a:r>
            <a:endParaRPr sz="1500">
              <a:latin typeface="Afacad Flux"/>
              <a:ea typeface="Afacad Flux"/>
              <a:cs typeface="Afacad Flux"/>
              <a:sym typeface="Afacad Flux"/>
            </a:endParaRPr>
          </a:p>
          <a:p>
            <a:pPr indent="-323850" lvl="0" marL="457200" rtl="0" algn="l">
              <a:spcBef>
                <a:spcPts val="0"/>
              </a:spcBef>
              <a:spcAft>
                <a:spcPts val="0"/>
              </a:spcAft>
              <a:buSzPts val="1500"/>
              <a:buFont typeface="Afacad Flux"/>
              <a:buChar char="+"/>
            </a:pPr>
            <a:r>
              <a:rPr lang="en" sz="1500">
                <a:latin typeface="Afacad Flux"/>
                <a:ea typeface="Afacad Flux"/>
                <a:cs typeface="Afacad Flux"/>
                <a:sym typeface="Afacad Flux"/>
              </a:rPr>
              <a:t>Customizable pages</a:t>
            </a:r>
            <a:endParaRPr sz="1500">
              <a:latin typeface="Afacad Flux"/>
              <a:ea typeface="Afacad Flux"/>
              <a:cs typeface="Afacad Flux"/>
              <a:sym typeface="Afacad Flux"/>
            </a:endParaRPr>
          </a:p>
          <a:p>
            <a:pPr indent="-323850" lvl="0" marL="457200" rtl="0" algn="l">
              <a:spcBef>
                <a:spcPts val="0"/>
              </a:spcBef>
              <a:spcAft>
                <a:spcPts val="0"/>
              </a:spcAft>
              <a:buSzPts val="1500"/>
              <a:buFont typeface="Afacad Flux"/>
              <a:buChar char="+"/>
            </a:pPr>
            <a:r>
              <a:rPr lang="en" sz="1500">
                <a:latin typeface="Afacad Flux"/>
                <a:ea typeface="Afacad Flux"/>
                <a:cs typeface="Afacad Flux"/>
                <a:sym typeface="Afacad Flux"/>
              </a:rPr>
              <a:t>Building blocks</a:t>
            </a:r>
            <a:endParaRPr sz="1500">
              <a:latin typeface="Afacad Flux"/>
              <a:ea typeface="Afacad Flux"/>
              <a:cs typeface="Afacad Flux"/>
              <a:sym typeface="Afacad Flux"/>
            </a:endParaRPr>
          </a:p>
          <a:p>
            <a:pPr indent="-323850" lvl="0" marL="457200" rtl="0" algn="l">
              <a:spcBef>
                <a:spcPts val="0"/>
              </a:spcBef>
              <a:spcAft>
                <a:spcPts val="0"/>
              </a:spcAft>
              <a:buSzPts val="1500"/>
              <a:buFont typeface="Afacad Flux"/>
              <a:buChar char="+"/>
            </a:pPr>
            <a:r>
              <a:rPr lang="en" sz="1500">
                <a:latin typeface="Afacad Flux"/>
                <a:ea typeface="Afacad Flux"/>
                <a:cs typeface="Afacad Flux"/>
                <a:sym typeface="Afacad Flux"/>
              </a:rPr>
              <a:t>Collaboration</a:t>
            </a:r>
            <a:endParaRPr sz="1500">
              <a:latin typeface="Afacad Flux"/>
              <a:ea typeface="Afacad Flux"/>
              <a:cs typeface="Afacad Flux"/>
              <a:sym typeface="Afacad Flux"/>
            </a:endParaRPr>
          </a:p>
          <a:p>
            <a:pPr indent="-323850" lvl="0" marL="457200" rtl="0" algn="l">
              <a:spcBef>
                <a:spcPts val="0"/>
              </a:spcBef>
              <a:spcAft>
                <a:spcPts val="0"/>
              </a:spcAft>
              <a:buSzPts val="1500"/>
              <a:buFont typeface="Afacad Flux"/>
              <a:buChar char="+"/>
            </a:pPr>
            <a:r>
              <a:rPr lang="en" sz="1500">
                <a:latin typeface="Afacad Flux"/>
                <a:ea typeface="Afacad Flux"/>
                <a:cs typeface="Afacad Flux"/>
                <a:sym typeface="Afacad Flux"/>
              </a:rPr>
              <a:t>AI tools</a:t>
            </a:r>
            <a:endParaRPr sz="1500">
              <a:latin typeface="Afacad Flux"/>
              <a:ea typeface="Afacad Flux"/>
              <a:cs typeface="Afacad Flux"/>
              <a:sym typeface="Afacad Flux"/>
            </a:endParaRPr>
          </a:p>
        </p:txBody>
      </p:sp>
      <p:sp>
        <p:nvSpPr>
          <p:cNvPr id="498" name="Google Shape;498;p66"/>
          <p:cNvSpPr/>
          <p:nvPr/>
        </p:nvSpPr>
        <p:spPr>
          <a:xfrm>
            <a:off x="3378650" y="1684525"/>
            <a:ext cx="2508600" cy="1968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Afacad Flux"/>
                <a:ea typeface="Afacad Flux"/>
                <a:cs typeface="Afacad Flux"/>
                <a:sym typeface="Afacad Flux"/>
              </a:rPr>
              <a:t>What Doesn’t?</a:t>
            </a:r>
            <a:endParaRPr b="1" sz="1500">
              <a:latin typeface="Afacad Flux"/>
              <a:ea typeface="Afacad Flux"/>
              <a:cs typeface="Afacad Flux"/>
              <a:sym typeface="Afacad Flux"/>
            </a:endParaRPr>
          </a:p>
          <a:p>
            <a:pPr indent="-323850" lvl="0" marL="457200" rtl="0" algn="l">
              <a:spcBef>
                <a:spcPts val="0"/>
              </a:spcBef>
              <a:spcAft>
                <a:spcPts val="0"/>
              </a:spcAft>
              <a:buSzPts val="1500"/>
              <a:buFont typeface="Afacad Flux"/>
              <a:buChar char="-"/>
            </a:pPr>
            <a:r>
              <a:rPr lang="en" sz="1500">
                <a:latin typeface="Afacad Flux"/>
                <a:ea typeface="Afacad Flux"/>
                <a:cs typeface="Afacad Flux"/>
                <a:sym typeface="Afacad Flux"/>
              </a:rPr>
              <a:t>Steep learning curve</a:t>
            </a:r>
            <a:endParaRPr sz="1500">
              <a:latin typeface="Afacad Flux"/>
              <a:ea typeface="Afacad Flux"/>
              <a:cs typeface="Afacad Flux"/>
              <a:sym typeface="Afacad Flux"/>
            </a:endParaRPr>
          </a:p>
          <a:p>
            <a:pPr indent="-323850" lvl="0" marL="457200" rtl="0" algn="l">
              <a:spcBef>
                <a:spcPts val="0"/>
              </a:spcBef>
              <a:spcAft>
                <a:spcPts val="0"/>
              </a:spcAft>
              <a:buSzPts val="1500"/>
              <a:buFont typeface="Afacad Flux"/>
              <a:buChar char="-"/>
            </a:pPr>
            <a:r>
              <a:rPr lang="en" sz="1500">
                <a:latin typeface="Afacad Flux"/>
                <a:ea typeface="Afacad Flux"/>
                <a:cs typeface="Afacad Flux"/>
                <a:sym typeface="Afacad Flux"/>
              </a:rPr>
              <a:t>No offline access</a:t>
            </a:r>
            <a:endParaRPr sz="1500">
              <a:latin typeface="Afacad Flux"/>
              <a:ea typeface="Afacad Flux"/>
              <a:cs typeface="Afacad Flux"/>
              <a:sym typeface="Afacad Flux"/>
            </a:endParaRPr>
          </a:p>
          <a:p>
            <a:pPr indent="-323850" lvl="0" marL="457200" rtl="0" algn="l">
              <a:spcBef>
                <a:spcPts val="0"/>
              </a:spcBef>
              <a:spcAft>
                <a:spcPts val="0"/>
              </a:spcAft>
              <a:buSzPts val="1500"/>
              <a:buFont typeface="Afacad Flux"/>
              <a:buChar char="-"/>
            </a:pPr>
            <a:r>
              <a:rPr lang="en" sz="1500">
                <a:latin typeface="Afacad Flux"/>
                <a:ea typeface="Afacad Flux"/>
                <a:cs typeface="Afacad Flux"/>
                <a:sym typeface="Afacad Flux"/>
              </a:rPr>
              <a:t>Poor mobile experience</a:t>
            </a:r>
            <a:endParaRPr sz="1500">
              <a:latin typeface="Afacad Flux"/>
              <a:ea typeface="Afacad Flux"/>
              <a:cs typeface="Afacad Flux"/>
              <a:sym typeface="Afacad Flux"/>
            </a:endParaRPr>
          </a:p>
          <a:p>
            <a:pPr indent="0" lvl="0" marL="0" rtl="0" algn="l">
              <a:spcBef>
                <a:spcPts val="0"/>
              </a:spcBef>
              <a:spcAft>
                <a:spcPts val="0"/>
              </a:spcAft>
              <a:buNone/>
            </a:pPr>
            <a:r>
              <a:t/>
            </a:r>
            <a:endParaRPr sz="1500">
              <a:latin typeface="Afacad Flux"/>
              <a:ea typeface="Afacad Flux"/>
              <a:cs typeface="Afacad Flux"/>
              <a:sym typeface="Afacad Flux"/>
            </a:endParaRPr>
          </a:p>
        </p:txBody>
      </p:sp>
      <p:sp>
        <p:nvSpPr>
          <p:cNvPr id="499" name="Google Shape;499;p66"/>
          <p:cNvSpPr/>
          <p:nvPr/>
        </p:nvSpPr>
        <p:spPr>
          <a:xfrm>
            <a:off x="6406800" y="1702225"/>
            <a:ext cx="2508600" cy="3117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Afacad Flux"/>
                <a:ea typeface="Afacad Flux"/>
                <a:cs typeface="Afacad Flux"/>
                <a:sym typeface="Afacad Flux"/>
              </a:rPr>
              <a:t>Our Unique Features</a:t>
            </a:r>
            <a:endParaRPr b="1" sz="1500">
              <a:latin typeface="Afacad Flux"/>
              <a:ea typeface="Afacad Flux"/>
              <a:cs typeface="Afacad Flux"/>
              <a:sym typeface="Afacad Flux"/>
            </a:endParaRPr>
          </a:p>
          <a:p>
            <a:pPr indent="0" lvl="0" marL="0" rtl="0" algn="ctr">
              <a:spcBef>
                <a:spcPts val="0"/>
              </a:spcBef>
              <a:spcAft>
                <a:spcPts val="0"/>
              </a:spcAft>
              <a:buNone/>
            </a:pPr>
            <a:r>
              <a:t/>
            </a:r>
            <a:endParaRPr b="1" sz="1500">
              <a:latin typeface="Afacad Flux"/>
              <a:ea typeface="Afacad Flux"/>
              <a:cs typeface="Afacad Flux"/>
              <a:sym typeface="Afacad Flux"/>
            </a:endParaRPr>
          </a:p>
          <a:p>
            <a:pPr indent="-323850" lvl="0" marL="457200" rtl="0" algn="l">
              <a:spcBef>
                <a:spcPts val="0"/>
              </a:spcBef>
              <a:spcAft>
                <a:spcPts val="0"/>
              </a:spcAft>
              <a:buSzPts val="1500"/>
              <a:buFont typeface="Afacad Flux"/>
              <a:buChar char="-"/>
            </a:pPr>
            <a:r>
              <a:rPr lang="en" sz="1500">
                <a:latin typeface="Afacad Flux"/>
                <a:ea typeface="Afacad Flux"/>
                <a:cs typeface="Afacad Flux"/>
                <a:sym typeface="Afacad Flux"/>
              </a:rPr>
              <a:t>Simple, intuitive interface</a:t>
            </a:r>
            <a:endParaRPr sz="1500">
              <a:latin typeface="Afacad Flux"/>
              <a:ea typeface="Afacad Flux"/>
              <a:cs typeface="Afacad Flux"/>
              <a:sym typeface="Afacad Flux"/>
            </a:endParaRPr>
          </a:p>
          <a:p>
            <a:pPr indent="-323850" lvl="0" marL="457200" rtl="0" algn="l">
              <a:spcBef>
                <a:spcPts val="0"/>
              </a:spcBef>
              <a:spcAft>
                <a:spcPts val="0"/>
              </a:spcAft>
              <a:buSzPts val="1500"/>
              <a:buFont typeface="Afacad Flux"/>
              <a:buChar char="-"/>
            </a:pPr>
            <a:r>
              <a:rPr lang="en" sz="1500">
                <a:latin typeface="Afacad Flux"/>
                <a:ea typeface="Afacad Flux"/>
                <a:cs typeface="Afacad Flux"/>
                <a:sym typeface="Afacad Flux"/>
              </a:rPr>
              <a:t>AI used for organization/ recommendations (not GenAI production)</a:t>
            </a:r>
            <a:endParaRPr sz="1500">
              <a:latin typeface="Afacad Flux"/>
              <a:ea typeface="Afacad Flux"/>
              <a:cs typeface="Afacad Flux"/>
              <a:sym typeface="Afacad Flux"/>
            </a:endParaRPr>
          </a:p>
          <a:p>
            <a:pPr indent="-323850" lvl="0" marL="457200" rtl="0" algn="l">
              <a:spcBef>
                <a:spcPts val="0"/>
              </a:spcBef>
              <a:spcAft>
                <a:spcPts val="0"/>
              </a:spcAft>
              <a:buSzPts val="1500"/>
              <a:buFont typeface="Afacad Flux"/>
              <a:buChar char="-"/>
            </a:pPr>
            <a:r>
              <a:rPr lang="en" sz="1500">
                <a:latin typeface="Afacad Flux"/>
                <a:ea typeface="Afacad Flux"/>
                <a:cs typeface="Afacad Flux"/>
                <a:sym typeface="Afacad Flux"/>
              </a:rPr>
              <a:t>Usable across devices</a:t>
            </a:r>
            <a:endParaRPr sz="1500">
              <a:latin typeface="Afacad Flux"/>
              <a:ea typeface="Afacad Flux"/>
              <a:cs typeface="Afacad Flux"/>
              <a:sym typeface="Afacad Flux"/>
            </a:endParaRPr>
          </a:p>
          <a:p>
            <a:pPr indent="0" lvl="0" marL="457200" rtl="0" algn="l">
              <a:spcBef>
                <a:spcPts val="0"/>
              </a:spcBef>
              <a:spcAft>
                <a:spcPts val="0"/>
              </a:spcAft>
              <a:buNone/>
            </a:pPr>
            <a:r>
              <a:t/>
            </a:r>
            <a:endParaRPr sz="1500">
              <a:latin typeface="Afacad Flux"/>
              <a:ea typeface="Afacad Flux"/>
              <a:cs typeface="Afacad Flux"/>
              <a:sym typeface="Afacad Flux"/>
            </a:endParaRPr>
          </a:p>
        </p:txBody>
      </p:sp>
      <p:pic>
        <p:nvPicPr>
          <p:cNvPr id="500" name="Google Shape;500;p66"/>
          <p:cNvPicPr preferRelativeResize="0"/>
          <p:nvPr/>
        </p:nvPicPr>
        <p:blipFill rotWithShape="1">
          <a:blip r:embed="rId5">
            <a:alphaModFix/>
          </a:blip>
          <a:srcRect b="9616" l="38393" r="38552" t="9096"/>
          <a:stretch/>
        </p:blipFill>
        <p:spPr>
          <a:xfrm>
            <a:off x="5367463" y="3147225"/>
            <a:ext cx="945900" cy="1876200"/>
          </a:xfrm>
          <a:prstGeom prst="roundRect">
            <a:avLst>
              <a:gd fmla="val 16667" name="adj"/>
            </a:avLst>
          </a:prstGeom>
          <a:noFill/>
          <a:ln>
            <a:noFill/>
          </a:ln>
        </p:spPr>
      </p:pic>
      <p:pic>
        <p:nvPicPr>
          <p:cNvPr id="501" name="Google Shape;501;p66"/>
          <p:cNvPicPr preferRelativeResize="0"/>
          <p:nvPr/>
        </p:nvPicPr>
        <p:blipFill>
          <a:blip r:embed="rId6">
            <a:alphaModFix/>
          </a:blip>
          <a:stretch>
            <a:fillRect/>
          </a:stretch>
        </p:blipFill>
        <p:spPr>
          <a:xfrm>
            <a:off x="200888" y="3980688"/>
            <a:ext cx="4912224" cy="931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7"/>
          <p:cNvSpPr/>
          <p:nvPr/>
        </p:nvSpPr>
        <p:spPr>
          <a:xfrm>
            <a:off x="1672200" y="228600"/>
            <a:ext cx="5705700" cy="499800"/>
          </a:xfrm>
          <a:prstGeom prst="flowChartAlternateProcess">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CFE2F3"/>
                </a:solidFill>
                <a:latin typeface="Afacad Flux"/>
                <a:ea typeface="Afacad Flux"/>
                <a:cs typeface="Afacad Flux"/>
                <a:sym typeface="Afacad Flux"/>
              </a:rPr>
              <a:t>#2: Notion</a:t>
            </a:r>
            <a:endParaRPr>
              <a:solidFill>
                <a:srgbClr val="CFE2F3"/>
              </a:solidFill>
              <a:latin typeface="Afacad Flux"/>
              <a:ea typeface="Afacad Flux"/>
              <a:cs typeface="Afacad Flux"/>
              <a:sym typeface="Afacad Flux"/>
            </a:endParaRPr>
          </a:p>
        </p:txBody>
      </p:sp>
      <p:pic>
        <p:nvPicPr>
          <p:cNvPr id="507" name="Google Shape;507;p67"/>
          <p:cNvPicPr preferRelativeResize="0"/>
          <p:nvPr/>
        </p:nvPicPr>
        <p:blipFill>
          <a:blip r:embed="rId3">
            <a:alphaModFix/>
          </a:blip>
          <a:stretch>
            <a:fillRect/>
          </a:stretch>
        </p:blipFill>
        <p:spPr>
          <a:xfrm>
            <a:off x="6886200" y="130688"/>
            <a:ext cx="695625" cy="695625"/>
          </a:xfrm>
          <a:prstGeom prst="rect">
            <a:avLst/>
          </a:prstGeom>
          <a:noFill/>
          <a:ln>
            <a:noFill/>
          </a:ln>
        </p:spPr>
      </p:pic>
      <p:sp>
        <p:nvSpPr>
          <p:cNvPr id="508" name="Google Shape;508;p67"/>
          <p:cNvSpPr txBox="1"/>
          <p:nvPr/>
        </p:nvSpPr>
        <p:spPr>
          <a:xfrm>
            <a:off x="2228850" y="945213"/>
            <a:ext cx="4686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Afacad Flux"/>
                <a:ea typeface="Afacad Flux"/>
                <a:cs typeface="Afacad Flux"/>
                <a:sym typeface="Afacad Flux"/>
              </a:rPr>
              <a:t>“A flexible, all-in-one workspace acting as a customizable platform for organizing personal and professional life”</a:t>
            </a:r>
            <a:endParaRPr>
              <a:solidFill>
                <a:schemeClr val="lt1"/>
              </a:solidFill>
              <a:latin typeface="Afacad Flux"/>
              <a:ea typeface="Afacad Flux"/>
              <a:cs typeface="Afacad Flux"/>
              <a:sym typeface="Afacad Flux"/>
            </a:endParaRPr>
          </a:p>
        </p:txBody>
      </p:sp>
      <p:sp>
        <p:nvSpPr>
          <p:cNvPr id="509" name="Google Shape;509;p67"/>
          <p:cNvSpPr/>
          <p:nvPr/>
        </p:nvSpPr>
        <p:spPr>
          <a:xfrm>
            <a:off x="1324800" y="1838400"/>
            <a:ext cx="6494400" cy="26112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sz="2000">
                <a:solidFill>
                  <a:schemeClr val="lt1"/>
                </a:solidFill>
                <a:latin typeface="Afacad Flux"/>
                <a:ea typeface="Afacad Flux"/>
                <a:cs typeface="Afacad Flux"/>
                <a:sym typeface="Afacad Flux"/>
              </a:rPr>
              <a:t>Takeaway: </a:t>
            </a:r>
            <a:endParaRPr sz="2000">
              <a:solidFill>
                <a:schemeClr val="lt1"/>
              </a:solidFill>
              <a:latin typeface="Afacad Flux"/>
              <a:ea typeface="Afacad Flux"/>
              <a:cs typeface="Afacad Flux"/>
              <a:sym typeface="Afacad Flux"/>
            </a:endParaRPr>
          </a:p>
          <a:p>
            <a:pPr indent="0" lvl="0" marL="0" rtl="0" algn="ctr">
              <a:spcBef>
                <a:spcPts val="0"/>
              </a:spcBef>
              <a:spcAft>
                <a:spcPts val="0"/>
              </a:spcAft>
              <a:buClr>
                <a:schemeClr val="lt1"/>
              </a:buClr>
              <a:buSzPts val="1100"/>
              <a:buFont typeface="Arial"/>
              <a:buNone/>
            </a:pPr>
            <a:r>
              <a:t/>
            </a:r>
            <a:endParaRPr sz="2000">
              <a:solidFill>
                <a:schemeClr val="lt1"/>
              </a:solidFill>
              <a:latin typeface="Afacad Flux"/>
              <a:ea typeface="Afacad Flux"/>
              <a:cs typeface="Afacad Flux"/>
              <a:sym typeface="Afacad Flux"/>
            </a:endParaRPr>
          </a:p>
          <a:p>
            <a:pPr indent="0" lvl="0" marL="0" rtl="0" algn="ctr">
              <a:spcBef>
                <a:spcPts val="0"/>
              </a:spcBef>
              <a:spcAft>
                <a:spcPts val="0"/>
              </a:spcAft>
              <a:buClr>
                <a:schemeClr val="lt1"/>
              </a:buClr>
              <a:buSzPts val="1100"/>
              <a:buFont typeface="Arial"/>
              <a:buNone/>
            </a:pPr>
            <a:r>
              <a:rPr lang="en" sz="2000">
                <a:solidFill>
                  <a:schemeClr val="lt1"/>
                </a:solidFill>
                <a:latin typeface="Afacad Flux"/>
                <a:ea typeface="Afacad Flux"/>
                <a:cs typeface="Afacad Flux"/>
                <a:sym typeface="Afacad Flux"/>
              </a:rPr>
              <a:t>Maintain </a:t>
            </a:r>
            <a:r>
              <a:rPr b="1" lang="en" sz="2000">
                <a:solidFill>
                  <a:schemeClr val="lt1"/>
                </a:solidFill>
                <a:latin typeface="Afacad Flux"/>
                <a:ea typeface="Afacad Flux"/>
                <a:cs typeface="Afacad Flux"/>
                <a:sym typeface="Afacad Flux"/>
              </a:rPr>
              <a:t>customizable</a:t>
            </a:r>
            <a:r>
              <a:rPr lang="en" sz="2000">
                <a:solidFill>
                  <a:schemeClr val="lt1"/>
                </a:solidFill>
                <a:latin typeface="Afacad Flux"/>
                <a:ea typeface="Afacad Flux"/>
                <a:cs typeface="Afacad Flux"/>
                <a:sym typeface="Afacad Flux"/>
              </a:rPr>
              <a:t> and </a:t>
            </a:r>
            <a:r>
              <a:rPr b="1" lang="en" sz="2000">
                <a:solidFill>
                  <a:schemeClr val="lt1"/>
                </a:solidFill>
                <a:latin typeface="Afacad Flux"/>
                <a:ea typeface="Afacad Flux"/>
                <a:cs typeface="Afacad Flux"/>
                <a:sym typeface="Afacad Flux"/>
              </a:rPr>
              <a:t>collaborative</a:t>
            </a:r>
            <a:r>
              <a:rPr lang="en" sz="2000">
                <a:solidFill>
                  <a:schemeClr val="lt1"/>
                </a:solidFill>
                <a:latin typeface="Afacad Flux"/>
                <a:ea typeface="Afacad Flux"/>
                <a:cs typeface="Afacad Flux"/>
                <a:sym typeface="Afacad Flux"/>
              </a:rPr>
              <a:t> tools in a multimedia </a:t>
            </a:r>
            <a:r>
              <a:rPr b="1" lang="en" sz="2000">
                <a:solidFill>
                  <a:schemeClr val="lt1"/>
                </a:solidFill>
                <a:latin typeface="Afacad Flux"/>
                <a:ea typeface="Afacad Flux"/>
                <a:cs typeface="Afacad Flux"/>
                <a:sym typeface="Afacad Flux"/>
              </a:rPr>
              <a:t>unified</a:t>
            </a:r>
            <a:r>
              <a:rPr lang="en" sz="2000">
                <a:solidFill>
                  <a:schemeClr val="lt1"/>
                </a:solidFill>
                <a:latin typeface="Afacad Flux"/>
                <a:ea typeface="Afacad Flux"/>
                <a:cs typeface="Afacad Flux"/>
                <a:sym typeface="Afacad Flux"/>
              </a:rPr>
              <a:t> workspace, in a way that is </a:t>
            </a:r>
            <a:r>
              <a:rPr b="1" lang="en" sz="2000">
                <a:solidFill>
                  <a:schemeClr val="lt1"/>
                </a:solidFill>
                <a:latin typeface="Afacad Flux"/>
                <a:ea typeface="Afacad Flux"/>
                <a:cs typeface="Afacad Flux"/>
                <a:sym typeface="Afacad Flux"/>
              </a:rPr>
              <a:t>intuitive</a:t>
            </a:r>
            <a:r>
              <a:rPr lang="en" sz="2000">
                <a:solidFill>
                  <a:schemeClr val="lt1"/>
                </a:solidFill>
                <a:latin typeface="Afacad Flux"/>
                <a:ea typeface="Afacad Flux"/>
                <a:cs typeface="Afacad Flux"/>
                <a:sym typeface="Afacad Flux"/>
              </a:rPr>
              <a:t> and easy to use</a:t>
            </a:r>
            <a:endParaRPr sz="2000">
              <a:solidFill>
                <a:schemeClr val="lt1"/>
              </a:solidFill>
              <a:latin typeface="Afacad Flux"/>
              <a:ea typeface="Afacad Flux"/>
              <a:cs typeface="Afacad Flux"/>
              <a:sym typeface="Afacad Flux"/>
            </a:endParaRPr>
          </a:p>
          <a:p>
            <a:pPr indent="0" lvl="0" marL="0" rtl="0" algn="ctr">
              <a:spcBef>
                <a:spcPts val="0"/>
              </a:spcBef>
              <a:spcAft>
                <a:spcPts val="0"/>
              </a:spcAft>
              <a:buClr>
                <a:schemeClr val="lt1"/>
              </a:buClr>
              <a:buSzPts val="1100"/>
              <a:buFont typeface="Arial"/>
              <a:buNone/>
            </a:pPr>
            <a:r>
              <a:t/>
            </a:r>
            <a:endParaRPr sz="1700">
              <a:solidFill>
                <a:schemeClr val="lt1"/>
              </a:solidFill>
              <a:latin typeface="Afacad Flux"/>
              <a:ea typeface="Afacad Flux"/>
              <a:cs typeface="Afacad Flux"/>
              <a:sym typeface="Afacad Flux"/>
            </a:endParaRPr>
          </a:p>
          <a:p>
            <a:pPr indent="0" lvl="0" marL="0" rtl="0" algn="ctr">
              <a:spcBef>
                <a:spcPts val="0"/>
              </a:spcBef>
              <a:spcAft>
                <a:spcPts val="0"/>
              </a:spcAft>
              <a:buNone/>
            </a:pPr>
            <a:r>
              <a:t/>
            </a:r>
            <a:endParaRPr>
              <a:latin typeface="Afacad Flux"/>
              <a:ea typeface="Afacad Flux"/>
              <a:cs typeface="Afacad Flux"/>
              <a:sym typeface="Afacad Flux"/>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68"/>
          <p:cNvSpPr/>
          <p:nvPr/>
        </p:nvSpPr>
        <p:spPr>
          <a:xfrm>
            <a:off x="1672200" y="228600"/>
            <a:ext cx="5705700" cy="499800"/>
          </a:xfrm>
          <a:prstGeom prst="flowChartAlternateProcess">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accent6"/>
                </a:solidFill>
                <a:latin typeface="Afacad Flux"/>
                <a:ea typeface="Afacad Flux"/>
                <a:cs typeface="Afacad Flux"/>
                <a:sym typeface="Afacad Flux"/>
              </a:rPr>
              <a:t>#3: Milanote</a:t>
            </a:r>
            <a:endParaRPr>
              <a:solidFill>
                <a:schemeClr val="accent6"/>
              </a:solidFill>
              <a:latin typeface="Afacad Flux"/>
              <a:ea typeface="Afacad Flux"/>
              <a:cs typeface="Afacad Flux"/>
              <a:sym typeface="Afacad Flux"/>
            </a:endParaRPr>
          </a:p>
        </p:txBody>
      </p:sp>
      <p:sp>
        <p:nvSpPr>
          <p:cNvPr id="515" name="Google Shape;515;p68"/>
          <p:cNvSpPr txBox="1"/>
          <p:nvPr/>
        </p:nvSpPr>
        <p:spPr>
          <a:xfrm>
            <a:off x="2228850" y="945213"/>
            <a:ext cx="4686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Afacad Flux"/>
                <a:ea typeface="Afacad Flux"/>
                <a:cs typeface="Afacad Flux"/>
                <a:sym typeface="Afacad Flux"/>
              </a:rPr>
              <a:t>“A</a:t>
            </a:r>
            <a:r>
              <a:rPr lang="en">
                <a:solidFill>
                  <a:schemeClr val="lt1"/>
                </a:solidFill>
                <a:latin typeface="Afacad Flux"/>
                <a:ea typeface="Afacad Flux"/>
                <a:cs typeface="Afacad Flux"/>
                <a:sym typeface="Afacad Flux"/>
              </a:rPr>
              <a:t>n easy-to-use tool to organize your ideas and projects into visual boards</a:t>
            </a:r>
            <a:r>
              <a:rPr lang="en">
                <a:solidFill>
                  <a:schemeClr val="lt1"/>
                </a:solidFill>
                <a:latin typeface="Afacad Flux"/>
                <a:ea typeface="Afacad Flux"/>
                <a:cs typeface="Afacad Flux"/>
                <a:sym typeface="Afacad Flux"/>
              </a:rPr>
              <a:t>”</a:t>
            </a:r>
            <a:endParaRPr>
              <a:solidFill>
                <a:schemeClr val="lt1"/>
              </a:solidFill>
              <a:latin typeface="Afacad Flux"/>
              <a:ea typeface="Afacad Flux"/>
              <a:cs typeface="Afacad Flux"/>
              <a:sym typeface="Afacad Flux"/>
            </a:endParaRPr>
          </a:p>
        </p:txBody>
      </p:sp>
      <p:sp>
        <p:nvSpPr>
          <p:cNvPr id="516" name="Google Shape;516;p68"/>
          <p:cNvSpPr/>
          <p:nvPr/>
        </p:nvSpPr>
        <p:spPr>
          <a:xfrm>
            <a:off x="350525" y="1702225"/>
            <a:ext cx="2508600" cy="19680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Afacad Flux"/>
                <a:ea typeface="Afacad Flux"/>
                <a:cs typeface="Afacad Flux"/>
                <a:sym typeface="Afacad Flux"/>
              </a:rPr>
              <a:t>What Works?</a:t>
            </a:r>
            <a:endParaRPr b="1" sz="1500">
              <a:latin typeface="Afacad Flux"/>
              <a:ea typeface="Afacad Flux"/>
              <a:cs typeface="Afacad Flux"/>
              <a:sym typeface="Afacad Flux"/>
            </a:endParaRPr>
          </a:p>
          <a:p>
            <a:pPr indent="-323850" lvl="0" marL="457200" rtl="0" algn="l">
              <a:spcBef>
                <a:spcPts val="0"/>
              </a:spcBef>
              <a:spcAft>
                <a:spcPts val="0"/>
              </a:spcAft>
              <a:buSzPts val="1500"/>
              <a:buFont typeface="Afacad Flux"/>
              <a:buChar char="+"/>
            </a:pPr>
            <a:r>
              <a:rPr lang="en" sz="1500">
                <a:latin typeface="Afacad Flux"/>
                <a:ea typeface="Afacad Flux"/>
                <a:cs typeface="Afacad Flux"/>
                <a:sym typeface="Afacad Flux"/>
              </a:rPr>
              <a:t>Collect various mediums in one place</a:t>
            </a:r>
            <a:endParaRPr sz="1500">
              <a:latin typeface="Afacad Flux"/>
              <a:ea typeface="Afacad Flux"/>
              <a:cs typeface="Afacad Flux"/>
              <a:sym typeface="Afacad Flux"/>
            </a:endParaRPr>
          </a:p>
          <a:p>
            <a:pPr indent="-323850" lvl="0" marL="457200" rtl="0" algn="l">
              <a:spcBef>
                <a:spcPts val="0"/>
              </a:spcBef>
              <a:spcAft>
                <a:spcPts val="0"/>
              </a:spcAft>
              <a:buSzPts val="1500"/>
              <a:buFont typeface="Afacad Flux"/>
              <a:buChar char="+"/>
            </a:pPr>
            <a:r>
              <a:rPr lang="en" sz="1500">
                <a:latin typeface="Afacad Flux"/>
                <a:ea typeface="Afacad Flux"/>
                <a:cs typeface="Afacad Flux"/>
                <a:sym typeface="Afacad Flux"/>
              </a:rPr>
              <a:t>Flexible drag and drop interface</a:t>
            </a:r>
            <a:endParaRPr sz="1500">
              <a:latin typeface="Afacad Flux"/>
              <a:ea typeface="Afacad Flux"/>
              <a:cs typeface="Afacad Flux"/>
              <a:sym typeface="Afacad Flux"/>
            </a:endParaRPr>
          </a:p>
          <a:p>
            <a:pPr indent="-323850" lvl="0" marL="457200" rtl="0" algn="l">
              <a:spcBef>
                <a:spcPts val="0"/>
              </a:spcBef>
              <a:spcAft>
                <a:spcPts val="0"/>
              </a:spcAft>
              <a:buSzPts val="1500"/>
              <a:buFont typeface="Afacad Flux"/>
              <a:buChar char="+"/>
            </a:pPr>
            <a:r>
              <a:rPr lang="en" sz="1500">
                <a:latin typeface="Afacad Flux"/>
                <a:ea typeface="Afacad Flux"/>
                <a:cs typeface="Afacad Flux"/>
                <a:sym typeface="Afacad Flux"/>
              </a:rPr>
              <a:t>Easily c</a:t>
            </a:r>
            <a:r>
              <a:rPr lang="en" sz="1500">
                <a:latin typeface="Afacad Flux"/>
                <a:ea typeface="Afacad Flux"/>
                <a:cs typeface="Afacad Flux"/>
                <a:sym typeface="Afacad Flux"/>
              </a:rPr>
              <a:t>ollaborate</a:t>
            </a:r>
            <a:r>
              <a:rPr lang="en" sz="1500">
                <a:latin typeface="Afacad Flux"/>
                <a:ea typeface="Afacad Flux"/>
                <a:cs typeface="Afacad Flux"/>
                <a:sym typeface="Afacad Flux"/>
              </a:rPr>
              <a:t> with other users </a:t>
            </a:r>
            <a:endParaRPr sz="1500">
              <a:latin typeface="Afacad Flux"/>
              <a:ea typeface="Afacad Flux"/>
              <a:cs typeface="Afacad Flux"/>
              <a:sym typeface="Afacad Flux"/>
            </a:endParaRPr>
          </a:p>
        </p:txBody>
      </p:sp>
      <p:sp>
        <p:nvSpPr>
          <p:cNvPr id="517" name="Google Shape;517;p68"/>
          <p:cNvSpPr/>
          <p:nvPr/>
        </p:nvSpPr>
        <p:spPr>
          <a:xfrm>
            <a:off x="3378650" y="1684525"/>
            <a:ext cx="2508600" cy="19680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500">
              <a:latin typeface="Afacad Flux"/>
              <a:ea typeface="Afacad Flux"/>
              <a:cs typeface="Afacad Flux"/>
              <a:sym typeface="Afacad Flux"/>
            </a:endParaRPr>
          </a:p>
          <a:p>
            <a:pPr indent="0" lvl="0" marL="0" rtl="0" algn="ctr">
              <a:spcBef>
                <a:spcPts val="0"/>
              </a:spcBef>
              <a:spcAft>
                <a:spcPts val="0"/>
              </a:spcAft>
              <a:buNone/>
            </a:pPr>
            <a:r>
              <a:rPr b="1" lang="en" sz="1500">
                <a:latin typeface="Afacad Flux"/>
                <a:ea typeface="Afacad Flux"/>
                <a:cs typeface="Afacad Flux"/>
                <a:sym typeface="Afacad Flux"/>
              </a:rPr>
              <a:t>What Doesn’t?</a:t>
            </a:r>
            <a:endParaRPr b="1" sz="1500">
              <a:latin typeface="Afacad Flux"/>
              <a:ea typeface="Afacad Flux"/>
              <a:cs typeface="Afacad Flux"/>
              <a:sym typeface="Afacad Flux"/>
            </a:endParaRPr>
          </a:p>
          <a:p>
            <a:pPr indent="-323850" lvl="0" marL="457200" rtl="0" algn="l">
              <a:spcBef>
                <a:spcPts val="0"/>
              </a:spcBef>
              <a:spcAft>
                <a:spcPts val="0"/>
              </a:spcAft>
              <a:buSzPts val="1500"/>
              <a:buFont typeface="Afacad Flux"/>
              <a:buChar char="-"/>
            </a:pPr>
            <a:r>
              <a:rPr lang="en" sz="1500">
                <a:latin typeface="Afacad Flux"/>
                <a:ea typeface="Afacad Flux"/>
                <a:cs typeface="Afacad Flux"/>
                <a:sym typeface="Afacad Flux"/>
              </a:rPr>
              <a:t>B</a:t>
            </a:r>
            <a:r>
              <a:rPr lang="en" sz="1500">
                <a:latin typeface="Afacad Flux"/>
                <a:ea typeface="Afacad Flux"/>
                <a:cs typeface="Afacad Flux"/>
                <a:sym typeface="Afacad Flux"/>
              </a:rPr>
              <a:t>ad mobile environment </a:t>
            </a:r>
            <a:endParaRPr sz="1500">
              <a:latin typeface="Afacad Flux"/>
              <a:ea typeface="Afacad Flux"/>
              <a:cs typeface="Afacad Flux"/>
              <a:sym typeface="Afacad Flux"/>
            </a:endParaRPr>
          </a:p>
          <a:p>
            <a:pPr indent="-323850" lvl="0" marL="457200" rtl="0" algn="l">
              <a:spcBef>
                <a:spcPts val="0"/>
              </a:spcBef>
              <a:spcAft>
                <a:spcPts val="0"/>
              </a:spcAft>
              <a:buSzPts val="1500"/>
              <a:buFont typeface="Afacad Flux"/>
              <a:buChar char="-"/>
            </a:pPr>
            <a:r>
              <a:rPr lang="en" sz="1500">
                <a:latin typeface="Afacad Flux"/>
                <a:ea typeface="Afacad Flux"/>
                <a:cs typeface="Afacad Flux"/>
                <a:sym typeface="Afacad Flux"/>
              </a:rPr>
              <a:t>Free version is very limiting</a:t>
            </a:r>
            <a:endParaRPr sz="1500">
              <a:latin typeface="Afacad Flux"/>
              <a:ea typeface="Afacad Flux"/>
              <a:cs typeface="Afacad Flux"/>
              <a:sym typeface="Afacad Flux"/>
            </a:endParaRPr>
          </a:p>
          <a:p>
            <a:pPr indent="-323850" lvl="0" marL="457200" rtl="0" algn="l">
              <a:spcBef>
                <a:spcPts val="0"/>
              </a:spcBef>
              <a:spcAft>
                <a:spcPts val="0"/>
              </a:spcAft>
              <a:buSzPts val="1500"/>
              <a:buFont typeface="Afacad Flux"/>
              <a:buChar char="-"/>
            </a:pPr>
            <a:r>
              <a:rPr lang="en" sz="1500">
                <a:latin typeface="Afacad Flux"/>
                <a:ea typeface="Afacad Flux"/>
                <a:cs typeface="Afacad Flux"/>
                <a:sym typeface="Afacad Flux"/>
              </a:rPr>
              <a:t>Lack of structural tools to maintain organization</a:t>
            </a:r>
            <a:endParaRPr sz="1500">
              <a:latin typeface="Afacad Flux"/>
              <a:ea typeface="Afacad Flux"/>
              <a:cs typeface="Afacad Flux"/>
              <a:sym typeface="Afacad Flux"/>
            </a:endParaRPr>
          </a:p>
          <a:p>
            <a:pPr indent="0" lvl="0" marL="0" rtl="0" algn="l">
              <a:spcBef>
                <a:spcPts val="0"/>
              </a:spcBef>
              <a:spcAft>
                <a:spcPts val="0"/>
              </a:spcAft>
              <a:buNone/>
            </a:pPr>
            <a:r>
              <a:t/>
            </a:r>
            <a:endParaRPr sz="1500">
              <a:latin typeface="Afacad Flux"/>
              <a:ea typeface="Afacad Flux"/>
              <a:cs typeface="Afacad Flux"/>
              <a:sym typeface="Afacad Flux"/>
            </a:endParaRPr>
          </a:p>
        </p:txBody>
      </p:sp>
      <p:sp>
        <p:nvSpPr>
          <p:cNvPr id="518" name="Google Shape;518;p68"/>
          <p:cNvSpPr/>
          <p:nvPr/>
        </p:nvSpPr>
        <p:spPr>
          <a:xfrm>
            <a:off x="6406800" y="1702225"/>
            <a:ext cx="2508600" cy="31170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Afacad Flux"/>
                <a:ea typeface="Afacad Flux"/>
                <a:cs typeface="Afacad Flux"/>
                <a:sym typeface="Afacad Flux"/>
              </a:rPr>
              <a:t>Our Unique Features</a:t>
            </a:r>
            <a:endParaRPr b="1" sz="1500">
              <a:latin typeface="Afacad Flux"/>
              <a:ea typeface="Afacad Flux"/>
              <a:cs typeface="Afacad Flux"/>
              <a:sym typeface="Afacad Flux"/>
            </a:endParaRPr>
          </a:p>
          <a:p>
            <a:pPr indent="-323850" lvl="0" marL="457200" rtl="0" algn="l">
              <a:spcBef>
                <a:spcPts val="0"/>
              </a:spcBef>
              <a:spcAft>
                <a:spcPts val="0"/>
              </a:spcAft>
              <a:buSzPts val="1500"/>
              <a:buFont typeface="Afacad Flux"/>
              <a:buChar char="-"/>
            </a:pPr>
            <a:r>
              <a:rPr lang="en" sz="1500">
                <a:latin typeface="Afacad Flux"/>
                <a:ea typeface="Afacad Flux"/>
                <a:cs typeface="Afacad Flux"/>
                <a:sym typeface="Afacad Flux"/>
              </a:rPr>
              <a:t>Ability to both easily input various </a:t>
            </a:r>
            <a:r>
              <a:rPr lang="en" sz="1500">
                <a:latin typeface="Afacad Flux"/>
                <a:ea typeface="Afacad Flux"/>
                <a:cs typeface="Afacad Flux"/>
                <a:sym typeface="Afacad Flux"/>
              </a:rPr>
              <a:t>sources and maintain and</a:t>
            </a:r>
            <a:r>
              <a:rPr lang="en" sz="1500">
                <a:latin typeface="Afacad Flux"/>
                <a:ea typeface="Afacad Flux"/>
                <a:cs typeface="Afacad Flux"/>
                <a:sym typeface="Afacad Flux"/>
              </a:rPr>
              <a:t> organize complex structures </a:t>
            </a:r>
            <a:endParaRPr sz="1500">
              <a:latin typeface="Afacad Flux"/>
              <a:ea typeface="Afacad Flux"/>
              <a:cs typeface="Afacad Flux"/>
              <a:sym typeface="Afacad Flux"/>
            </a:endParaRPr>
          </a:p>
          <a:p>
            <a:pPr indent="-323850" lvl="0" marL="457200" rtl="0" algn="l">
              <a:spcBef>
                <a:spcPts val="0"/>
              </a:spcBef>
              <a:spcAft>
                <a:spcPts val="0"/>
              </a:spcAft>
              <a:buSzPts val="1500"/>
              <a:buFont typeface="Afacad Flux"/>
              <a:buChar char="-"/>
            </a:pPr>
            <a:r>
              <a:rPr lang="en" sz="1500">
                <a:latin typeface="Afacad Flux"/>
                <a:ea typeface="Afacad Flux"/>
                <a:cs typeface="Afacad Flux"/>
                <a:sym typeface="Afacad Flux"/>
              </a:rPr>
              <a:t>Easy to use on a mobile device </a:t>
            </a:r>
            <a:endParaRPr sz="1500">
              <a:latin typeface="Afacad Flux"/>
              <a:ea typeface="Afacad Flux"/>
              <a:cs typeface="Afacad Flux"/>
              <a:sym typeface="Afacad Flux"/>
            </a:endParaRPr>
          </a:p>
          <a:p>
            <a:pPr indent="-323850" lvl="0" marL="457200" rtl="0" algn="l">
              <a:spcBef>
                <a:spcPts val="0"/>
              </a:spcBef>
              <a:spcAft>
                <a:spcPts val="0"/>
              </a:spcAft>
              <a:buSzPts val="1500"/>
              <a:buFont typeface="Afacad Flux"/>
              <a:buChar char="-"/>
            </a:pPr>
            <a:r>
              <a:rPr lang="en" sz="1500">
                <a:latin typeface="Afacad Flux"/>
                <a:ea typeface="Afacad Flux"/>
                <a:cs typeface="Afacad Flux"/>
                <a:sym typeface="Afacad Flux"/>
              </a:rPr>
              <a:t>Tagging features to help with categorization</a:t>
            </a:r>
            <a:endParaRPr sz="1500">
              <a:latin typeface="Afacad Flux"/>
              <a:ea typeface="Afacad Flux"/>
              <a:cs typeface="Afacad Flux"/>
              <a:sym typeface="Afacad Flux"/>
            </a:endParaRPr>
          </a:p>
        </p:txBody>
      </p:sp>
      <p:sp>
        <p:nvSpPr>
          <p:cNvPr id="519" name="Google Shape;519;p68"/>
          <p:cNvSpPr/>
          <p:nvPr/>
        </p:nvSpPr>
        <p:spPr>
          <a:xfrm>
            <a:off x="7034475" y="280625"/>
            <a:ext cx="391200" cy="377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pic>
        <p:nvPicPr>
          <p:cNvPr id="520" name="Google Shape;520;p68"/>
          <p:cNvPicPr preferRelativeResize="0"/>
          <p:nvPr/>
        </p:nvPicPr>
        <p:blipFill>
          <a:blip r:embed="rId4">
            <a:alphaModFix/>
          </a:blip>
          <a:stretch>
            <a:fillRect/>
          </a:stretch>
        </p:blipFill>
        <p:spPr>
          <a:xfrm>
            <a:off x="6879000" y="108188"/>
            <a:ext cx="695625" cy="695625"/>
          </a:xfrm>
          <a:prstGeom prst="rect">
            <a:avLst/>
          </a:prstGeom>
          <a:noFill/>
          <a:ln>
            <a:noFill/>
          </a:ln>
        </p:spPr>
      </p:pic>
      <p:pic>
        <p:nvPicPr>
          <p:cNvPr id="521" name="Google Shape;521;p68"/>
          <p:cNvPicPr preferRelativeResize="0"/>
          <p:nvPr/>
        </p:nvPicPr>
        <p:blipFill>
          <a:blip r:embed="rId5">
            <a:alphaModFix/>
          </a:blip>
          <a:stretch>
            <a:fillRect/>
          </a:stretch>
        </p:blipFill>
        <p:spPr>
          <a:xfrm>
            <a:off x="4349402" y="3659172"/>
            <a:ext cx="2136900" cy="1322549"/>
          </a:xfrm>
          <a:prstGeom prst="rect">
            <a:avLst/>
          </a:prstGeom>
          <a:noFill/>
          <a:ln>
            <a:noFill/>
          </a:ln>
        </p:spPr>
      </p:pic>
      <p:pic>
        <p:nvPicPr>
          <p:cNvPr id="522" name="Google Shape;522;p68"/>
          <p:cNvPicPr preferRelativeResize="0"/>
          <p:nvPr/>
        </p:nvPicPr>
        <p:blipFill>
          <a:blip r:embed="rId6">
            <a:alphaModFix/>
          </a:blip>
          <a:stretch>
            <a:fillRect/>
          </a:stretch>
        </p:blipFill>
        <p:spPr>
          <a:xfrm>
            <a:off x="350525" y="4012650"/>
            <a:ext cx="3720944" cy="615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9"/>
          <p:cNvSpPr txBox="1"/>
          <p:nvPr/>
        </p:nvSpPr>
        <p:spPr>
          <a:xfrm>
            <a:off x="2228850" y="945213"/>
            <a:ext cx="4686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Afacad Flux"/>
                <a:ea typeface="Afacad Flux"/>
                <a:cs typeface="Afacad Flux"/>
                <a:sym typeface="Afacad Flux"/>
              </a:rPr>
              <a:t>“</a:t>
            </a:r>
            <a:r>
              <a:rPr lang="en">
                <a:solidFill>
                  <a:schemeClr val="lt1"/>
                </a:solidFill>
                <a:latin typeface="Afacad Flux"/>
                <a:ea typeface="Afacad Flux"/>
                <a:cs typeface="Afacad Flux"/>
                <a:sym typeface="Afacad Flux"/>
              </a:rPr>
              <a:t>An easy-to-use tool to organize your ideas and projects into visual boards</a:t>
            </a:r>
            <a:r>
              <a:rPr lang="en">
                <a:solidFill>
                  <a:schemeClr val="lt1"/>
                </a:solidFill>
                <a:latin typeface="Afacad Flux"/>
                <a:ea typeface="Afacad Flux"/>
                <a:cs typeface="Afacad Flux"/>
                <a:sym typeface="Afacad Flux"/>
              </a:rPr>
              <a:t>”</a:t>
            </a:r>
            <a:endParaRPr>
              <a:solidFill>
                <a:schemeClr val="lt1"/>
              </a:solidFill>
              <a:latin typeface="Afacad Flux"/>
              <a:ea typeface="Afacad Flux"/>
              <a:cs typeface="Afacad Flux"/>
              <a:sym typeface="Afacad Flux"/>
            </a:endParaRPr>
          </a:p>
        </p:txBody>
      </p:sp>
      <p:sp>
        <p:nvSpPr>
          <p:cNvPr id="528" name="Google Shape;528;p69"/>
          <p:cNvSpPr/>
          <p:nvPr/>
        </p:nvSpPr>
        <p:spPr>
          <a:xfrm>
            <a:off x="1324800" y="1838400"/>
            <a:ext cx="6494400" cy="26112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sz="2000">
                <a:solidFill>
                  <a:schemeClr val="lt1"/>
                </a:solidFill>
                <a:latin typeface="Afacad Flux"/>
                <a:ea typeface="Afacad Flux"/>
                <a:cs typeface="Afacad Flux"/>
                <a:sym typeface="Afacad Flux"/>
              </a:rPr>
              <a:t>Takeaway: </a:t>
            </a:r>
            <a:endParaRPr sz="2000">
              <a:solidFill>
                <a:schemeClr val="lt1"/>
              </a:solidFill>
              <a:latin typeface="Afacad Flux"/>
              <a:ea typeface="Afacad Flux"/>
              <a:cs typeface="Afacad Flux"/>
              <a:sym typeface="Afacad Flux"/>
            </a:endParaRPr>
          </a:p>
          <a:p>
            <a:pPr indent="0" lvl="0" marL="0" rtl="0" algn="ctr">
              <a:spcBef>
                <a:spcPts val="0"/>
              </a:spcBef>
              <a:spcAft>
                <a:spcPts val="0"/>
              </a:spcAft>
              <a:buClr>
                <a:schemeClr val="lt1"/>
              </a:buClr>
              <a:buSzPts val="1100"/>
              <a:buFont typeface="Arial"/>
              <a:buNone/>
            </a:pPr>
            <a:r>
              <a:t/>
            </a:r>
            <a:endParaRPr sz="2000">
              <a:solidFill>
                <a:schemeClr val="lt1"/>
              </a:solidFill>
              <a:latin typeface="Afacad Flux"/>
              <a:ea typeface="Afacad Flux"/>
              <a:cs typeface="Afacad Flux"/>
              <a:sym typeface="Afacad Flux"/>
            </a:endParaRPr>
          </a:p>
          <a:p>
            <a:pPr indent="0" lvl="0" marL="0" rtl="0" algn="ctr">
              <a:spcBef>
                <a:spcPts val="0"/>
              </a:spcBef>
              <a:spcAft>
                <a:spcPts val="0"/>
              </a:spcAft>
              <a:buClr>
                <a:schemeClr val="lt1"/>
              </a:buClr>
              <a:buSzPts val="1100"/>
              <a:buFont typeface="Arial"/>
              <a:buNone/>
            </a:pPr>
            <a:r>
              <a:rPr lang="en" sz="2000">
                <a:solidFill>
                  <a:schemeClr val="lt1"/>
                </a:solidFill>
                <a:latin typeface="Afacad Flux"/>
                <a:ea typeface="Afacad Flux"/>
                <a:cs typeface="Afacad Flux"/>
                <a:sym typeface="Afacad Flux"/>
              </a:rPr>
              <a:t>Provide a </a:t>
            </a:r>
            <a:r>
              <a:rPr b="1" lang="en" sz="2000">
                <a:solidFill>
                  <a:schemeClr val="lt1"/>
                </a:solidFill>
                <a:latin typeface="Afacad Flux"/>
                <a:ea typeface="Afacad Flux"/>
                <a:cs typeface="Afacad Flux"/>
                <a:sym typeface="Afacad Flux"/>
              </a:rPr>
              <a:t>visual</a:t>
            </a:r>
            <a:r>
              <a:rPr lang="en" sz="2000">
                <a:solidFill>
                  <a:schemeClr val="lt1"/>
                </a:solidFill>
                <a:latin typeface="Afacad Flux"/>
                <a:ea typeface="Afacad Flux"/>
                <a:cs typeface="Afacad Flux"/>
                <a:sym typeface="Afacad Flux"/>
              </a:rPr>
              <a:t> and </a:t>
            </a:r>
            <a:r>
              <a:rPr b="1" lang="en" sz="2000">
                <a:solidFill>
                  <a:schemeClr val="lt1"/>
                </a:solidFill>
                <a:latin typeface="Afacad Flux"/>
                <a:ea typeface="Afacad Flux"/>
                <a:cs typeface="Afacad Flux"/>
                <a:sym typeface="Afacad Flux"/>
              </a:rPr>
              <a:t>flexible</a:t>
            </a:r>
            <a:r>
              <a:rPr lang="en" sz="2000">
                <a:solidFill>
                  <a:schemeClr val="lt1"/>
                </a:solidFill>
                <a:latin typeface="Afacad Flux"/>
                <a:ea typeface="Afacad Flux"/>
                <a:cs typeface="Afacad Flux"/>
                <a:sym typeface="Afacad Flux"/>
              </a:rPr>
              <a:t> environment that </a:t>
            </a:r>
            <a:r>
              <a:rPr b="1" lang="en" sz="2000">
                <a:solidFill>
                  <a:schemeClr val="lt1"/>
                </a:solidFill>
                <a:latin typeface="Afacad Flux"/>
                <a:ea typeface="Afacad Flux"/>
                <a:cs typeface="Afacad Flux"/>
                <a:sym typeface="Afacad Flux"/>
              </a:rPr>
              <a:t>easily</a:t>
            </a:r>
            <a:r>
              <a:rPr lang="en" sz="2000">
                <a:solidFill>
                  <a:schemeClr val="lt1"/>
                </a:solidFill>
                <a:latin typeface="Afacad Flux"/>
                <a:ea typeface="Afacad Flux"/>
                <a:cs typeface="Afacad Flux"/>
                <a:sym typeface="Afacad Flux"/>
              </a:rPr>
              <a:t> and </a:t>
            </a:r>
            <a:r>
              <a:rPr b="1" lang="en" sz="2000">
                <a:solidFill>
                  <a:schemeClr val="lt1"/>
                </a:solidFill>
                <a:latin typeface="Afacad Flux"/>
                <a:ea typeface="Afacad Flux"/>
                <a:cs typeface="Afacad Flux"/>
                <a:sym typeface="Afacad Flux"/>
              </a:rPr>
              <a:t>automatically</a:t>
            </a:r>
            <a:r>
              <a:rPr lang="en" sz="2000">
                <a:solidFill>
                  <a:schemeClr val="lt1"/>
                </a:solidFill>
                <a:latin typeface="Afacad Flux"/>
                <a:ea typeface="Afacad Flux"/>
                <a:cs typeface="Afacad Flux"/>
                <a:sym typeface="Afacad Flux"/>
              </a:rPr>
              <a:t> organizes the workplace.</a:t>
            </a:r>
            <a:endParaRPr sz="2000">
              <a:solidFill>
                <a:schemeClr val="lt1"/>
              </a:solidFill>
              <a:latin typeface="Afacad Flux"/>
              <a:ea typeface="Afacad Flux"/>
              <a:cs typeface="Afacad Flux"/>
              <a:sym typeface="Afacad Flux"/>
            </a:endParaRPr>
          </a:p>
          <a:p>
            <a:pPr indent="0" lvl="0" marL="0" rtl="0" algn="ctr">
              <a:spcBef>
                <a:spcPts val="0"/>
              </a:spcBef>
              <a:spcAft>
                <a:spcPts val="0"/>
              </a:spcAft>
              <a:buClr>
                <a:schemeClr val="lt1"/>
              </a:buClr>
              <a:buSzPts val="1100"/>
              <a:buFont typeface="Arial"/>
              <a:buNone/>
            </a:pPr>
            <a:r>
              <a:t/>
            </a:r>
            <a:endParaRPr sz="1700">
              <a:solidFill>
                <a:schemeClr val="lt1"/>
              </a:solidFill>
              <a:latin typeface="Afacad Flux"/>
              <a:ea typeface="Afacad Flux"/>
              <a:cs typeface="Afacad Flux"/>
              <a:sym typeface="Afacad Flux"/>
            </a:endParaRPr>
          </a:p>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529" name="Google Shape;529;p69"/>
          <p:cNvSpPr/>
          <p:nvPr/>
        </p:nvSpPr>
        <p:spPr>
          <a:xfrm>
            <a:off x="1672200" y="228600"/>
            <a:ext cx="5705700" cy="499800"/>
          </a:xfrm>
          <a:prstGeom prst="flowChartAlternateProcess">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accent6"/>
                </a:solidFill>
                <a:latin typeface="Afacad Flux"/>
                <a:ea typeface="Afacad Flux"/>
                <a:cs typeface="Afacad Flux"/>
                <a:sym typeface="Afacad Flux"/>
              </a:rPr>
              <a:t>#3: Milanote</a:t>
            </a:r>
            <a:endParaRPr>
              <a:solidFill>
                <a:schemeClr val="accent6"/>
              </a:solidFill>
              <a:latin typeface="Afacad Flux"/>
              <a:ea typeface="Afacad Flux"/>
              <a:cs typeface="Afacad Flux"/>
              <a:sym typeface="Afacad Flux"/>
            </a:endParaRPr>
          </a:p>
        </p:txBody>
      </p:sp>
      <p:sp>
        <p:nvSpPr>
          <p:cNvPr id="530" name="Google Shape;530;p69"/>
          <p:cNvSpPr/>
          <p:nvPr/>
        </p:nvSpPr>
        <p:spPr>
          <a:xfrm>
            <a:off x="7034475" y="280625"/>
            <a:ext cx="391200" cy="377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pic>
        <p:nvPicPr>
          <p:cNvPr id="531" name="Google Shape;531;p69"/>
          <p:cNvPicPr preferRelativeResize="0"/>
          <p:nvPr/>
        </p:nvPicPr>
        <p:blipFill>
          <a:blip r:embed="rId3">
            <a:alphaModFix/>
          </a:blip>
          <a:stretch>
            <a:fillRect/>
          </a:stretch>
        </p:blipFill>
        <p:spPr>
          <a:xfrm>
            <a:off x="6879000" y="108188"/>
            <a:ext cx="695625" cy="6956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0"/>
          <p:cNvSpPr/>
          <p:nvPr/>
        </p:nvSpPr>
        <p:spPr>
          <a:xfrm>
            <a:off x="1672200" y="228600"/>
            <a:ext cx="5705700" cy="499800"/>
          </a:xfrm>
          <a:prstGeom prst="flowChartAlternateProcess">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9E7"/>
                </a:solidFill>
                <a:latin typeface="Afacad Flux"/>
                <a:ea typeface="Afacad Flux"/>
                <a:cs typeface="Afacad Flux"/>
                <a:sym typeface="Afacad Flux"/>
              </a:rPr>
              <a:t>#4: Notability</a:t>
            </a:r>
            <a:endParaRPr>
              <a:solidFill>
                <a:srgbClr val="FFF9E7"/>
              </a:solidFill>
              <a:latin typeface="Afacad Flux"/>
              <a:ea typeface="Afacad Flux"/>
              <a:cs typeface="Afacad Flux"/>
              <a:sym typeface="Afacad Flux"/>
            </a:endParaRPr>
          </a:p>
        </p:txBody>
      </p:sp>
      <p:sp>
        <p:nvSpPr>
          <p:cNvPr id="537" name="Google Shape;537;p70"/>
          <p:cNvSpPr txBox="1"/>
          <p:nvPr/>
        </p:nvSpPr>
        <p:spPr>
          <a:xfrm>
            <a:off x="2228850" y="945213"/>
            <a:ext cx="468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Afacad Flux"/>
                <a:ea typeface="Afacad Flux"/>
                <a:cs typeface="Afacad Flux"/>
                <a:sym typeface="Afacad Flux"/>
              </a:rPr>
              <a:t>“</a:t>
            </a:r>
            <a:r>
              <a:rPr lang="en">
                <a:solidFill>
                  <a:schemeClr val="lt1"/>
                </a:solidFill>
                <a:latin typeface="Afacad Flux"/>
                <a:ea typeface="Afacad Flux"/>
                <a:cs typeface="Afacad Flux"/>
                <a:sym typeface="Afacad Flux"/>
              </a:rPr>
              <a:t>Turn your notes into knowledge</a:t>
            </a:r>
            <a:r>
              <a:rPr lang="en">
                <a:solidFill>
                  <a:schemeClr val="lt1"/>
                </a:solidFill>
                <a:latin typeface="Afacad Flux"/>
                <a:ea typeface="Afacad Flux"/>
                <a:cs typeface="Afacad Flux"/>
                <a:sym typeface="Afacad Flux"/>
              </a:rPr>
              <a:t>”</a:t>
            </a:r>
            <a:endParaRPr>
              <a:solidFill>
                <a:schemeClr val="lt1"/>
              </a:solidFill>
              <a:latin typeface="Afacad Flux"/>
              <a:ea typeface="Afacad Flux"/>
              <a:cs typeface="Afacad Flux"/>
              <a:sym typeface="Afacad Flux"/>
            </a:endParaRPr>
          </a:p>
        </p:txBody>
      </p:sp>
      <p:sp>
        <p:nvSpPr>
          <p:cNvPr id="538" name="Google Shape;538;p70"/>
          <p:cNvSpPr/>
          <p:nvPr/>
        </p:nvSpPr>
        <p:spPr>
          <a:xfrm>
            <a:off x="336500" y="1345425"/>
            <a:ext cx="2508600" cy="22416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Afacad Flux"/>
                <a:ea typeface="Afacad Flux"/>
                <a:cs typeface="Afacad Flux"/>
                <a:sym typeface="Afacad Flux"/>
              </a:rPr>
              <a:t>What Works?</a:t>
            </a:r>
            <a:endParaRPr b="1" sz="1500">
              <a:latin typeface="Afacad Flux"/>
              <a:ea typeface="Afacad Flux"/>
              <a:cs typeface="Afacad Flux"/>
              <a:sym typeface="Afacad Flux"/>
            </a:endParaRPr>
          </a:p>
          <a:p>
            <a:pPr indent="-323850" lvl="0" marL="457200" rtl="0" algn="l">
              <a:spcBef>
                <a:spcPts val="0"/>
              </a:spcBef>
              <a:spcAft>
                <a:spcPts val="0"/>
              </a:spcAft>
              <a:buSzPts val="1500"/>
              <a:buFont typeface="Afacad Flux"/>
              <a:buChar char="+"/>
            </a:pPr>
            <a:r>
              <a:rPr lang="en" sz="1500">
                <a:latin typeface="Afacad Flux"/>
                <a:ea typeface="Afacad Flux"/>
                <a:cs typeface="Afacad Flux"/>
                <a:sym typeface="Afacad Flux"/>
              </a:rPr>
              <a:t>Handwriting easily movable</a:t>
            </a:r>
            <a:endParaRPr sz="1500">
              <a:latin typeface="Afacad Flux"/>
              <a:ea typeface="Afacad Flux"/>
              <a:cs typeface="Afacad Flux"/>
              <a:sym typeface="Afacad Flux"/>
            </a:endParaRPr>
          </a:p>
          <a:p>
            <a:pPr indent="-323850" lvl="0" marL="457200" rtl="0" algn="l">
              <a:spcBef>
                <a:spcPts val="0"/>
              </a:spcBef>
              <a:spcAft>
                <a:spcPts val="0"/>
              </a:spcAft>
              <a:buSzPts val="1500"/>
              <a:buFont typeface="Afacad Flux"/>
              <a:buChar char="+"/>
            </a:pPr>
            <a:r>
              <a:rPr lang="en" sz="1500">
                <a:latin typeface="Afacad Flux"/>
                <a:ea typeface="Afacad Flux"/>
                <a:cs typeface="Afacad Flux"/>
                <a:sym typeface="Afacad Flux"/>
              </a:rPr>
              <a:t>Users allowed to organize notes by topic</a:t>
            </a:r>
            <a:endParaRPr sz="1500">
              <a:latin typeface="Afacad Flux"/>
              <a:ea typeface="Afacad Flux"/>
              <a:cs typeface="Afacad Flux"/>
              <a:sym typeface="Afacad Flux"/>
            </a:endParaRPr>
          </a:p>
          <a:p>
            <a:pPr indent="-323850" lvl="0" marL="457200" rtl="0" algn="l">
              <a:spcBef>
                <a:spcPts val="0"/>
              </a:spcBef>
              <a:spcAft>
                <a:spcPts val="0"/>
              </a:spcAft>
              <a:buSzPts val="1500"/>
              <a:buFont typeface="Afacad Flux"/>
              <a:buChar char="+"/>
            </a:pPr>
            <a:r>
              <a:rPr lang="en" sz="1500">
                <a:latin typeface="Afacad Flux"/>
                <a:ea typeface="Afacad Flux"/>
                <a:cs typeface="Afacad Flux"/>
                <a:sym typeface="Afacad Flux"/>
              </a:rPr>
              <a:t>Allows user to create and access notes on any device</a:t>
            </a:r>
            <a:endParaRPr sz="1500">
              <a:latin typeface="Afacad Flux"/>
              <a:ea typeface="Afacad Flux"/>
              <a:cs typeface="Afacad Flux"/>
              <a:sym typeface="Afacad Flux"/>
            </a:endParaRPr>
          </a:p>
        </p:txBody>
      </p:sp>
      <p:sp>
        <p:nvSpPr>
          <p:cNvPr id="539" name="Google Shape;539;p70"/>
          <p:cNvSpPr/>
          <p:nvPr/>
        </p:nvSpPr>
        <p:spPr>
          <a:xfrm>
            <a:off x="3364625" y="1473250"/>
            <a:ext cx="2508600" cy="19680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Afacad Flux"/>
                <a:ea typeface="Afacad Flux"/>
                <a:cs typeface="Afacad Flux"/>
                <a:sym typeface="Afacad Flux"/>
              </a:rPr>
              <a:t>What Doesn’t?</a:t>
            </a:r>
            <a:endParaRPr b="1" sz="1500">
              <a:latin typeface="Afacad Flux"/>
              <a:ea typeface="Afacad Flux"/>
              <a:cs typeface="Afacad Flux"/>
              <a:sym typeface="Afacad Flux"/>
            </a:endParaRPr>
          </a:p>
          <a:p>
            <a:pPr indent="-323850" lvl="0" marL="457200" rtl="0" algn="l">
              <a:spcBef>
                <a:spcPts val="0"/>
              </a:spcBef>
              <a:spcAft>
                <a:spcPts val="0"/>
              </a:spcAft>
              <a:buSzPts val="1500"/>
              <a:buFont typeface="Afacad Flux"/>
              <a:buChar char="-"/>
            </a:pPr>
            <a:r>
              <a:rPr lang="en" sz="1500">
                <a:latin typeface="Afacad Flux"/>
                <a:ea typeface="Afacad Flux"/>
                <a:cs typeface="Afacad Flux"/>
                <a:sym typeface="Afacad Flux"/>
              </a:rPr>
              <a:t>App requires some sort of subscription</a:t>
            </a:r>
            <a:endParaRPr sz="1500">
              <a:latin typeface="Afacad Flux"/>
              <a:ea typeface="Afacad Flux"/>
              <a:cs typeface="Afacad Flux"/>
              <a:sym typeface="Afacad Flux"/>
            </a:endParaRPr>
          </a:p>
          <a:p>
            <a:pPr indent="-323850" lvl="0" marL="457200" rtl="0" algn="l">
              <a:spcBef>
                <a:spcPts val="0"/>
              </a:spcBef>
              <a:spcAft>
                <a:spcPts val="0"/>
              </a:spcAft>
              <a:buSzPts val="1500"/>
              <a:buFont typeface="Afacad Flux"/>
              <a:buChar char="-"/>
            </a:pPr>
            <a:r>
              <a:rPr lang="en" sz="1500">
                <a:latin typeface="Afacad Flux"/>
                <a:ea typeface="Afacad Flux"/>
                <a:cs typeface="Afacad Flux"/>
                <a:sym typeface="Afacad Flux"/>
              </a:rPr>
              <a:t>Restrictions remain unless you pay $99</a:t>
            </a:r>
            <a:endParaRPr sz="1500">
              <a:latin typeface="Afacad Flux"/>
              <a:ea typeface="Afacad Flux"/>
              <a:cs typeface="Afacad Flux"/>
              <a:sym typeface="Afacad Flux"/>
            </a:endParaRPr>
          </a:p>
          <a:p>
            <a:pPr indent="-323850" lvl="0" marL="457200" rtl="0" algn="l">
              <a:spcBef>
                <a:spcPts val="0"/>
              </a:spcBef>
              <a:spcAft>
                <a:spcPts val="0"/>
              </a:spcAft>
              <a:buSzPts val="1500"/>
              <a:buFont typeface="Afacad Flux"/>
              <a:buChar char="-"/>
            </a:pPr>
            <a:r>
              <a:rPr lang="en" sz="1500">
                <a:latin typeface="Afacad Flux"/>
                <a:ea typeface="Afacad Flux"/>
                <a:cs typeface="Afacad Flux"/>
                <a:sym typeface="Afacad Flux"/>
              </a:rPr>
              <a:t>Files don’t always load</a:t>
            </a:r>
            <a:endParaRPr sz="1500">
              <a:latin typeface="Afacad Flux"/>
              <a:ea typeface="Afacad Flux"/>
              <a:cs typeface="Afacad Flux"/>
              <a:sym typeface="Afacad Flux"/>
            </a:endParaRPr>
          </a:p>
          <a:p>
            <a:pPr indent="0" lvl="0" marL="0" rtl="0" algn="l">
              <a:spcBef>
                <a:spcPts val="0"/>
              </a:spcBef>
              <a:spcAft>
                <a:spcPts val="0"/>
              </a:spcAft>
              <a:buNone/>
            </a:pPr>
            <a:r>
              <a:t/>
            </a:r>
            <a:endParaRPr sz="1500">
              <a:latin typeface="Afacad Flux"/>
              <a:ea typeface="Afacad Flux"/>
              <a:cs typeface="Afacad Flux"/>
              <a:sym typeface="Afacad Flux"/>
            </a:endParaRPr>
          </a:p>
        </p:txBody>
      </p:sp>
      <p:sp>
        <p:nvSpPr>
          <p:cNvPr id="540" name="Google Shape;540;p70"/>
          <p:cNvSpPr/>
          <p:nvPr/>
        </p:nvSpPr>
        <p:spPr>
          <a:xfrm>
            <a:off x="6392775" y="1490950"/>
            <a:ext cx="2508600" cy="31170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Afacad Flux"/>
                <a:ea typeface="Afacad Flux"/>
                <a:cs typeface="Afacad Flux"/>
                <a:sym typeface="Afacad Flux"/>
              </a:rPr>
              <a:t>Notability’s </a:t>
            </a:r>
            <a:r>
              <a:rPr b="1" lang="en" sz="1500">
                <a:latin typeface="Afacad Flux"/>
                <a:ea typeface="Afacad Flux"/>
                <a:cs typeface="Afacad Flux"/>
                <a:sym typeface="Afacad Flux"/>
              </a:rPr>
              <a:t>Unique Features</a:t>
            </a:r>
            <a:endParaRPr b="1" sz="1500">
              <a:latin typeface="Afacad Flux"/>
              <a:ea typeface="Afacad Flux"/>
              <a:cs typeface="Afacad Flux"/>
              <a:sym typeface="Afacad Flux"/>
            </a:endParaRPr>
          </a:p>
          <a:p>
            <a:pPr indent="0" lvl="0" marL="0" rtl="0" algn="ctr">
              <a:spcBef>
                <a:spcPts val="0"/>
              </a:spcBef>
              <a:spcAft>
                <a:spcPts val="0"/>
              </a:spcAft>
              <a:buNone/>
            </a:pPr>
            <a:r>
              <a:t/>
            </a:r>
            <a:endParaRPr b="1" sz="1500">
              <a:latin typeface="Afacad Flux"/>
              <a:ea typeface="Afacad Flux"/>
              <a:cs typeface="Afacad Flux"/>
              <a:sym typeface="Afacad Flux"/>
            </a:endParaRPr>
          </a:p>
          <a:p>
            <a:pPr indent="-323850" lvl="0" marL="457200" rtl="0" algn="l">
              <a:spcBef>
                <a:spcPts val="0"/>
              </a:spcBef>
              <a:spcAft>
                <a:spcPts val="0"/>
              </a:spcAft>
              <a:buSzPts val="1500"/>
              <a:buFont typeface="Afacad Flux"/>
              <a:buChar char="-"/>
            </a:pPr>
            <a:r>
              <a:rPr lang="en" sz="1500">
                <a:latin typeface="Afacad Flux"/>
                <a:ea typeface="Afacad Flux"/>
                <a:cs typeface="Afacad Flux"/>
                <a:sym typeface="Afacad Flux"/>
              </a:rPr>
              <a:t>Syncing notebook activity with audio recording</a:t>
            </a:r>
            <a:endParaRPr sz="1500">
              <a:latin typeface="Afacad Flux"/>
              <a:ea typeface="Afacad Flux"/>
              <a:cs typeface="Afacad Flux"/>
              <a:sym typeface="Afacad Flux"/>
            </a:endParaRPr>
          </a:p>
          <a:p>
            <a:pPr indent="-323850" lvl="0" marL="457200" rtl="0" algn="l">
              <a:spcBef>
                <a:spcPts val="0"/>
              </a:spcBef>
              <a:spcAft>
                <a:spcPts val="0"/>
              </a:spcAft>
              <a:buSzPts val="1500"/>
              <a:buFont typeface="Afacad Flux"/>
              <a:buChar char="-"/>
            </a:pPr>
            <a:r>
              <a:rPr lang="en" sz="1500">
                <a:latin typeface="Afacad Flux"/>
                <a:ea typeface="Afacad Flux"/>
                <a:cs typeface="Afacad Flux"/>
                <a:sym typeface="Afacad Flux"/>
              </a:rPr>
              <a:t>Easily take written notes/sketches with pressure/shading ability</a:t>
            </a:r>
            <a:endParaRPr sz="1500">
              <a:latin typeface="Afacad Flux"/>
              <a:ea typeface="Afacad Flux"/>
              <a:cs typeface="Afacad Flux"/>
              <a:sym typeface="Afacad Flux"/>
            </a:endParaRPr>
          </a:p>
          <a:p>
            <a:pPr indent="-323850" lvl="0" marL="457200" rtl="0" algn="l">
              <a:spcBef>
                <a:spcPts val="0"/>
              </a:spcBef>
              <a:spcAft>
                <a:spcPts val="0"/>
              </a:spcAft>
              <a:buSzPts val="1500"/>
              <a:buFont typeface="Afacad Flux"/>
              <a:buChar char="-"/>
            </a:pPr>
            <a:r>
              <a:rPr lang="en" sz="1500">
                <a:latin typeface="Afacad Flux"/>
                <a:ea typeface="Afacad Flux"/>
                <a:cs typeface="Afacad Flux"/>
                <a:sym typeface="Afacad Flux"/>
              </a:rPr>
              <a:t>Searchable PDFs that read all available text</a:t>
            </a:r>
            <a:endParaRPr sz="1500">
              <a:latin typeface="Afacad Flux"/>
              <a:ea typeface="Afacad Flux"/>
              <a:cs typeface="Afacad Flux"/>
              <a:sym typeface="Afacad Flux"/>
            </a:endParaRPr>
          </a:p>
          <a:p>
            <a:pPr indent="0" lvl="0" marL="457200" rtl="0" algn="l">
              <a:spcBef>
                <a:spcPts val="0"/>
              </a:spcBef>
              <a:spcAft>
                <a:spcPts val="0"/>
              </a:spcAft>
              <a:buNone/>
            </a:pPr>
            <a:r>
              <a:t/>
            </a:r>
            <a:endParaRPr sz="1500">
              <a:latin typeface="Afacad Flux"/>
              <a:ea typeface="Afacad Flux"/>
              <a:cs typeface="Afacad Flux"/>
              <a:sym typeface="Afacad Flux"/>
            </a:endParaRPr>
          </a:p>
        </p:txBody>
      </p:sp>
      <p:pic>
        <p:nvPicPr>
          <p:cNvPr id="541" name="Google Shape;541;p70"/>
          <p:cNvPicPr preferRelativeResize="0"/>
          <p:nvPr/>
        </p:nvPicPr>
        <p:blipFill rotWithShape="1">
          <a:blip r:embed="rId3">
            <a:alphaModFix/>
          </a:blip>
          <a:srcRect b="9616" l="38393" r="38552" t="9096"/>
          <a:stretch/>
        </p:blipFill>
        <p:spPr>
          <a:xfrm>
            <a:off x="5367463" y="3147225"/>
            <a:ext cx="945900" cy="1876200"/>
          </a:xfrm>
          <a:prstGeom prst="roundRect">
            <a:avLst>
              <a:gd fmla="val 16667" name="adj"/>
            </a:avLst>
          </a:prstGeom>
          <a:noFill/>
          <a:ln>
            <a:noFill/>
          </a:ln>
        </p:spPr>
      </p:pic>
      <p:pic>
        <p:nvPicPr>
          <p:cNvPr id="542" name="Google Shape;542;p70"/>
          <p:cNvPicPr preferRelativeResize="0"/>
          <p:nvPr/>
        </p:nvPicPr>
        <p:blipFill>
          <a:blip r:embed="rId4">
            <a:alphaModFix/>
          </a:blip>
          <a:stretch>
            <a:fillRect/>
          </a:stretch>
        </p:blipFill>
        <p:spPr>
          <a:xfrm>
            <a:off x="6756600" y="80200"/>
            <a:ext cx="865024" cy="865024"/>
          </a:xfrm>
          <a:prstGeom prst="rect">
            <a:avLst/>
          </a:prstGeom>
          <a:noFill/>
          <a:ln>
            <a:noFill/>
          </a:ln>
        </p:spPr>
      </p:pic>
      <p:pic>
        <p:nvPicPr>
          <p:cNvPr id="543" name="Google Shape;543;p70" title="Screenshot 2025-10-15 at 8.27.13 PM.png"/>
          <p:cNvPicPr preferRelativeResize="0"/>
          <p:nvPr/>
        </p:nvPicPr>
        <p:blipFill rotWithShape="1">
          <a:blip r:embed="rId5">
            <a:alphaModFix/>
          </a:blip>
          <a:srcRect b="12480" l="0" r="0" t="0"/>
          <a:stretch/>
        </p:blipFill>
        <p:spPr>
          <a:xfrm>
            <a:off x="2592975" y="3175500"/>
            <a:ext cx="2358919" cy="1968002"/>
          </a:xfrm>
          <a:prstGeom prst="rect">
            <a:avLst/>
          </a:prstGeom>
          <a:solidFill>
            <a:srgbClr val="FFE599"/>
          </a:solid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71"/>
          <p:cNvSpPr txBox="1"/>
          <p:nvPr/>
        </p:nvSpPr>
        <p:spPr>
          <a:xfrm>
            <a:off x="2228850" y="945213"/>
            <a:ext cx="4686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lt1"/>
              </a:buClr>
              <a:buSzPts val="1100"/>
              <a:buFont typeface="Arial"/>
              <a:buNone/>
            </a:pPr>
            <a:r>
              <a:rPr lang="en">
                <a:solidFill>
                  <a:schemeClr val="lt1"/>
                </a:solidFill>
                <a:latin typeface="Afacad Flux"/>
                <a:ea typeface="Afacad Flux"/>
                <a:cs typeface="Afacad Flux"/>
                <a:sym typeface="Afacad Flux"/>
              </a:rPr>
              <a:t>“Turn your notes into knowledge”</a:t>
            </a:r>
            <a:endParaRPr>
              <a:solidFill>
                <a:schemeClr val="lt1"/>
              </a:solidFill>
              <a:latin typeface="Afacad Flux"/>
              <a:ea typeface="Afacad Flux"/>
              <a:cs typeface="Afacad Flux"/>
              <a:sym typeface="Afacad Flux"/>
            </a:endParaRPr>
          </a:p>
          <a:p>
            <a:pPr indent="0" lvl="0" marL="0" rtl="0" algn="ctr">
              <a:spcBef>
                <a:spcPts val="0"/>
              </a:spcBef>
              <a:spcAft>
                <a:spcPts val="0"/>
              </a:spcAft>
              <a:buNone/>
            </a:pPr>
            <a:r>
              <a:t/>
            </a:r>
            <a:endParaRPr>
              <a:solidFill>
                <a:schemeClr val="lt1"/>
              </a:solidFill>
              <a:latin typeface="Afacad Flux"/>
              <a:ea typeface="Afacad Flux"/>
              <a:cs typeface="Afacad Flux"/>
              <a:sym typeface="Afacad Flux"/>
            </a:endParaRPr>
          </a:p>
        </p:txBody>
      </p:sp>
      <p:sp>
        <p:nvSpPr>
          <p:cNvPr id="549" name="Google Shape;549;p71"/>
          <p:cNvSpPr/>
          <p:nvPr/>
        </p:nvSpPr>
        <p:spPr>
          <a:xfrm>
            <a:off x="1324800" y="1838400"/>
            <a:ext cx="6494400" cy="26112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sz="2000">
                <a:solidFill>
                  <a:schemeClr val="lt1"/>
                </a:solidFill>
                <a:latin typeface="Afacad Flux"/>
                <a:ea typeface="Afacad Flux"/>
                <a:cs typeface="Afacad Flux"/>
                <a:sym typeface="Afacad Flux"/>
              </a:rPr>
              <a:t>Takeaway: </a:t>
            </a:r>
            <a:endParaRPr sz="2000">
              <a:solidFill>
                <a:schemeClr val="lt1"/>
              </a:solidFill>
              <a:latin typeface="Afacad Flux"/>
              <a:ea typeface="Afacad Flux"/>
              <a:cs typeface="Afacad Flux"/>
              <a:sym typeface="Afacad Flux"/>
            </a:endParaRPr>
          </a:p>
          <a:p>
            <a:pPr indent="0" lvl="0" marL="0" rtl="0" algn="ctr">
              <a:spcBef>
                <a:spcPts val="0"/>
              </a:spcBef>
              <a:spcAft>
                <a:spcPts val="0"/>
              </a:spcAft>
              <a:buClr>
                <a:schemeClr val="lt1"/>
              </a:buClr>
              <a:buSzPts val="1100"/>
              <a:buFont typeface="Arial"/>
              <a:buNone/>
            </a:pPr>
            <a:r>
              <a:t/>
            </a:r>
            <a:endParaRPr sz="2000">
              <a:solidFill>
                <a:schemeClr val="lt1"/>
              </a:solidFill>
              <a:latin typeface="Afacad Flux"/>
              <a:ea typeface="Afacad Flux"/>
              <a:cs typeface="Afacad Flux"/>
              <a:sym typeface="Afacad Flux"/>
            </a:endParaRPr>
          </a:p>
          <a:p>
            <a:pPr indent="0" lvl="0" marL="0" rtl="0" algn="ctr">
              <a:spcBef>
                <a:spcPts val="0"/>
              </a:spcBef>
              <a:spcAft>
                <a:spcPts val="0"/>
              </a:spcAft>
              <a:buClr>
                <a:schemeClr val="lt1"/>
              </a:buClr>
              <a:buSzPts val="1100"/>
              <a:buFont typeface="Arial"/>
              <a:buNone/>
            </a:pPr>
            <a:r>
              <a:rPr lang="en" sz="1700">
                <a:solidFill>
                  <a:schemeClr val="lt1"/>
                </a:solidFill>
                <a:latin typeface="Afacad Flux"/>
                <a:ea typeface="Afacad Flux"/>
                <a:cs typeface="Afacad Flux"/>
                <a:sym typeface="Afacad Flux"/>
              </a:rPr>
              <a:t>Provide a cloud-based workspace that lets users </a:t>
            </a:r>
            <a:r>
              <a:rPr b="1" lang="en" sz="1700">
                <a:solidFill>
                  <a:schemeClr val="lt1"/>
                </a:solidFill>
                <a:latin typeface="Afacad Flux"/>
                <a:ea typeface="Afacad Flux"/>
                <a:cs typeface="Afacad Flux"/>
                <a:sym typeface="Afacad Flux"/>
              </a:rPr>
              <a:t>write</a:t>
            </a:r>
            <a:r>
              <a:rPr lang="en" sz="1700">
                <a:solidFill>
                  <a:schemeClr val="lt1"/>
                </a:solidFill>
                <a:latin typeface="Afacad Flux"/>
                <a:ea typeface="Afacad Flux"/>
                <a:cs typeface="Afacad Flux"/>
                <a:sym typeface="Afacad Flux"/>
              </a:rPr>
              <a:t> by hand, </a:t>
            </a:r>
            <a:r>
              <a:rPr b="1" lang="en" sz="1700">
                <a:solidFill>
                  <a:schemeClr val="lt1"/>
                </a:solidFill>
                <a:latin typeface="Afacad Flux"/>
                <a:ea typeface="Afacad Flux"/>
                <a:cs typeface="Afacad Flux"/>
                <a:sym typeface="Afacad Flux"/>
              </a:rPr>
              <a:t>move</a:t>
            </a:r>
            <a:r>
              <a:rPr lang="en" sz="1700">
                <a:solidFill>
                  <a:schemeClr val="lt1"/>
                </a:solidFill>
                <a:latin typeface="Afacad Flux"/>
                <a:ea typeface="Afacad Flux"/>
                <a:cs typeface="Afacad Flux"/>
                <a:sym typeface="Afacad Flux"/>
              </a:rPr>
              <a:t> content freely, and </a:t>
            </a:r>
            <a:r>
              <a:rPr b="1" lang="en" sz="1700">
                <a:solidFill>
                  <a:schemeClr val="lt1"/>
                </a:solidFill>
                <a:latin typeface="Afacad Flux"/>
                <a:ea typeface="Afacad Flux"/>
                <a:cs typeface="Afacad Flux"/>
                <a:sym typeface="Afacad Flux"/>
              </a:rPr>
              <a:t>organize</a:t>
            </a:r>
            <a:r>
              <a:rPr lang="en" sz="1700">
                <a:solidFill>
                  <a:schemeClr val="lt1"/>
                </a:solidFill>
                <a:latin typeface="Afacad Flux"/>
                <a:ea typeface="Afacad Flux"/>
                <a:cs typeface="Afacad Flux"/>
                <a:sym typeface="Afacad Flux"/>
              </a:rPr>
              <a:t> notes effortlessly.</a:t>
            </a:r>
            <a:endParaRPr sz="1700">
              <a:solidFill>
                <a:schemeClr val="lt1"/>
              </a:solidFill>
              <a:latin typeface="Afacad Flux"/>
              <a:ea typeface="Afacad Flux"/>
              <a:cs typeface="Afacad Flux"/>
              <a:sym typeface="Afacad Flux"/>
            </a:endParaRPr>
          </a:p>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550" name="Google Shape;550;p71"/>
          <p:cNvSpPr/>
          <p:nvPr/>
        </p:nvSpPr>
        <p:spPr>
          <a:xfrm>
            <a:off x="1672200" y="228600"/>
            <a:ext cx="5705700" cy="499800"/>
          </a:xfrm>
          <a:prstGeom prst="flowChartAlternateProcess">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accent6"/>
                </a:solidFill>
                <a:latin typeface="Afacad Flux"/>
                <a:ea typeface="Afacad Flux"/>
                <a:cs typeface="Afacad Flux"/>
                <a:sym typeface="Afacad Flux"/>
              </a:rPr>
              <a:t>#3: Milanote</a:t>
            </a:r>
            <a:endParaRPr>
              <a:solidFill>
                <a:schemeClr val="accent6"/>
              </a:solidFill>
              <a:latin typeface="Afacad Flux"/>
              <a:ea typeface="Afacad Flux"/>
              <a:cs typeface="Afacad Flux"/>
              <a:sym typeface="Afacad Flux"/>
            </a:endParaRPr>
          </a:p>
        </p:txBody>
      </p:sp>
      <p:sp>
        <p:nvSpPr>
          <p:cNvPr id="551" name="Google Shape;551;p71"/>
          <p:cNvSpPr/>
          <p:nvPr/>
        </p:nvSpPr>
        <p:spPr>
          <a:xfrm>
            <a:off x="7034475" y="280625"/>
            <a:ext cx="391200" cy="377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pic>
        <p:nvPicPr>
          <p:cNvPr id="552" name="Google Shape;552;p71"/>
          <p:cNvPicPr preferRelativeResize="0"/>
          <p:nvPr/>
        </p:nvPicPr>
        <p:blipFill>
          <a:blip r:embed="rId3">
            <a:alphaModFix/>
          </a:blip>
          <a:stretch>
            <a:fillRect/>
          </a:stretch>
        </p:blipFill>
        <p:spPr>
          <a:xfrm>
            <a:off x="6879000" y="108188"/>
            <a:ext cx="695625" cy="695625"/>
          </a:xfrm>
          <a:prstGeom prst="rect">
            <a:avLst/>
          </a:prstGeom>
          <a:noFill/>
          <a:ln>
            <a:noFill/>
          </a:ln>
        </p:spPr>
      </p:pic>
      <p:sp>
        <p:nvSpPr>
          <p:cNvPr id="553" name="Google Shape;553;p71"/>
          <p:cNvSpPr/>
          <p:nvPr/>
        </p:nvSpPr>
        <p:spPr>
          <a:xfrm>
            <a:off x="1672200" y="228600"/>
            <a:ext cx="5705700" cy="499800"/>
          </a:xfrm>
          <a:prstGeom prst="flowChartAlternateProcess">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9E7"/>
                </a:solidFill>
                <a:latin typeface="Afacad Flux"/>
                <a:ea typeface="Afacad Flux"/>
                <a:cs typeface="Afacad Flux"/>
                <a:sym typeface="Afacad Flux"/>
              </a:rPr>
              <a:t>#4: Notability</a:t>
            </a:r>
            <a:endParaRPr>
              <a:solidFill>
                <a:srgbClr val="FFF9E7"/>
              </a:solidFill>
              <a:latin typeface="Afacad Flux"/>
              <a:ea typeface="Afacad Flux"/>
              <a:cs typeface="Afacad Flux"/>
              <a:sym typeface="Afacad Flux"/>
            </a:endParaRPr>
          </a:p>
        </p:txBody>
      </p:sp>
      <p:pic>
        <p:nvPicPr>
          <p:cNvPr id="554" name="Google Shape;554;p71"/>
          <p:cNvPicPr preferRelativeResize="0"/>
          <p:nvPr/>
        </p:nvPicPr>
        <p:blipFill>
          <a:blip r:embed="rId4">
            <a:alphaModFix/>
          </a:blip>
          <a:stretch>
            <a:fillRect/>
          </a:stretch>
        </p:blipFill>
        <p:spPr>
          <a:xfrm>
            <a:off x="6756600" y="80200"/>
            <a:ext cx="865024" cy="8650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graphicFrame>
        <p:nvGraphicFramePr>
          <p:cNvPr id="559" name="Google Shape;559;p72"/>
          <p:cNvGraphicFramePr/>
          <p:nvPr/>
        </p:nvGraphicFramePr>
        <p:xfrm>
          <a:off x="905550" y="1382250"/>
          <a:ext cx="3000000" cy="3000000"/>
        </p:xfrm>
        <a:graphic>
          <a:graphicData uri="http://schemas.openxmlformats.org/drawingml/2006/table">
            <a:tbl>
              <a:tblPr>
                <a:noFill/>
                <a:tableStyleId>{644BC18B-50AC-4581-BFCC-1800DF167369}</a:tableStyleId>
              </a:tblPr>
              <a:tblGrid>
                <a:gridCol w="1270725"/>
                <a:gridCol w="1142275"/>
                <a:gridCol w="1206500"/>
                <a:gridCol w="1206500"/>
                <a:gridCol w="1206500"/>
                <a:gridCol w="1206500"/>
              </a:tblGrid>
              <a:tr h="553900">
                <a:tc>
                  <a:txBody>
                    <a:bodyPr/>
                    <a:lstStyle/>
                    <a:p>
                      <a:pPr indent="0" lvl="0" marL="0" rtl="0" algn="l">
                        <a:spcBef>
                          <a:spcPts val="0"/>
                        </a:spcBef>
                        <a:spcAft>
                          <a:spcPts val="0"/>
                        </a:spcAft>
                        <a:buNone/>
                      </a:pPr>
                      <a:r>
                        <a:t/>
                      </a:r>
                      <a:endParaRPr>
                        <a:latin typeface="Afacad Flux"/>
                        <a:ea typeface="Afacad Flux"/>
                        <a:cs typeface="Afacad Flux"/>
                        <a:sym typeface="Afacad Flux"/>
                      </a:endParaRPr>
                    </a:p>
                  </a:txBody>
                  <a:tcPr marT="91425" marB="91425" marR="91425" marL="91425">
                    <a:lnL cap="flat" cmpd="sng" w="9525">
                      <a:solidFill>
                        <a:srgbClr val="9E9E9E">
                          <a:alpha val="0"/>
                        </a:srgbClr>
                      </a:solidFill>
                      <a:prstDash val="solid"/>
                      <a:round/>
                      <a:headEnd len="sm" w="sm" type="none"/>
                      <a:tailEnd len="sm" w="sm" type="none"/>
                    </a:lnL>
                    <a:lnT cap="flat" cmpd="sng" w="9525">
                      <a:solidFill>
                        <a:srgbClr val="9E9E9E">
                          <a:alpha val="0"/>
                        </a:srgbClr>
                      </a:solidFill>
                      <a:prstDash val="solid"/>
                      <a:round/>
                      <a:headEnd len="sm" w="sm" type="none"/>
                      <a:tailEnd len="sm" w="sm" type="none"/>
                    </a:lnT>
                  </a:tcPr>
                </a:tc>
                <a:tc>
                  <a:txBody>
                    <a:bodyPr/>
                    <a:lstStyle/>
                    <a:p>
                      <a:pPr indent="0" lvl="0" marL="0" rtl="0" algn="l">
                        <a:spcBef>
                          <a:spcPts val="0"/>
                        </a:spcBef>
                        <a:spcAft>
                          <a:spcPts val="0"/>
                        </a:spcAft>
                        <a:buNone/>
                      </a:pPr>
                      <a:r>
                        <a:t/>
                      </a:r>
                      <a:endParaRPr>
                        <a:latin typeface="Afacad Flux"/>
                        <a:ea typeface="Afacad Flux"/>
                        <a:cs typeface="Afacad Flux"/>
                        <a:sym typeface="Afacad Flux"/>
                      </a:endParaRPr>
                    </a:p>
                  </a:txBody>
                  <a:tcPr marT="91425" marB="91425" marR="91425" marL="91425">
                    <a:lnT cap="flat" cmpd="sng" w="9525">
                      <a:solidFill>
                        <a:srgbClr val="9E9E9E">
                          <a:alpha val="0"/>
                        </a:srgbClr>
                      </a:solidFill>
                      <a:prstDash val="solid"/>
                      <a:round/>
                      <a:headEnd len="sm" w="sm" type="none"/>
                      <a:tailEnd len="sm" w="sm" type="none"/>
                    </a:lnT>
                  </a:tcPr>
                </a:tc>
                <a:tc>
                  <a:txBody>
                    <a:bodyPr/>
                    <a:lstStyle/>
                    <a:p>
                      <a:pPr indent="0" lvl="0" marL="0" rtl="0" algn="l">
                        <a:spcBef>
                          <a:spcPts val="0"/>
                        </a:spcBef>
                        <a:spcAft>
                          <a:spcPts val="0"/>
                        </a:spcAft>
                        <a:buNone/>
                      </a:pPr>
                      <a:r>
                        <a:t/>
                      </a:r>
                      <a:endParaRPr>
                        <a:latin typeface="Afacad Flux"/>
                        <a:ea typeface="Afacad Flux"/>
                        <a:cs typeface="Afacad Flux"/>
                        <a:sym typeface="Afacad Flux"/>
                      </a:endParaRPr>
                    </a:p>
                  </a:txBody>
                  <a:tcPr marT="91425" marB="91425" marR="91425" marL="91425">
                    <a:lnT cap="flat" cmpd="sng" w="9525">
                      <a:solidFill>
                        <a:srgbClr val="9E9E9E">
                          <a:alpha val="0"/>
                        </a:srgbClr>
                      </a:solidFill>
                      <a:prstDash val="solid"/>
                      <a:round/>
                      <a:headEnd len="sm" w="sm" type="none"/>
                      <a:tailEnd len="sm" w="sm" type="none"/>
                    </a:lnT>
                  </a:tcPr>
                </a:tc>
                <a:tc>
                  <a:txBody>
                    <a:bodyPr/>
                    <a:lstStyle/>
                    <a:p>
                      <a:pPr indent="0" lvl="0" marL="0" rtl="0" algn="l">
                        <a:spcBef>
                          <a:spcPts val="0"/>
                        </a:spcBef>
                        <a:spcAft>
                          <a:spcPts val="0"/>
                        </a:spcAft>
                        <a:buNone/>
                      </a:pPr>
                      <a:r>
                        <a:t/>
                      </a:r>
                      <a:endParaRPr>
                        <a:latin typeface="Afacad Flux"/>
                        <a:ea typeface="Afacad Flux"/>
                        <a:cs typeface="Afacad Flux"/>
                        <a:sym typeface="Afacad Flux"/>
                      </a:endParaRPr>
                    </a:p>
                  </a:txBody>
                  <a:tcPr marT="91425" marB="91425" marR="91425" marL="91425">
                    <a:lnT cap="flat" cmpd="sng" w="9525">
                      <a:solidFill>
                        <a:srgbClr val="9E9E9E">
                          <a:alpha val="0"/>
                        </a:srgbClr>
                      </a:solidFill>
                      <a:prstDash val="solid"/>
                      <a:round/>
                      <a:headEnd len="sm" w="sm" type="none"/>
                      <a:tailEnd len="sm" w="sm" type="none"/>
                    </a:lnT>
                  </a:tcPr>
                </a:tc>
                <a:tc>
                  <a:txBody>
                    <a:bodyPr/>
                    <a:lstStyle/>
                    <a:p>
                      <a:pPr indent="0" lvl="0" marL="0" rtl="0" algn="l">
                        <a:spcBef>
                          <a:spcPts val="0"/>
                        </a:spcBef>
                        <a:spcAft>
                          <a:spcPts val="0"/>
                        </a:spcAft>
                        <a:buNone/>
                      </a:pPr>
                      <a:r>
                        <a:t/>
                      </a:r>
                      <a:endParaRPr>
                        <a:latin typeface="Afacad Flux"/>
                        <a:ea typeface="Afacad Flux"/>
                        <a:cs typeface="Afacad Flux"/>
                        <a:sym typeface="Afacad Flux"/>
                      </a:endParaRPr>
                    </a:p>
                  </a:txBody>
                  <a:tcPr marT="91425" marB="91425" marR="91425" marL="91425">
                    <a:lnT cap="flat" cmpd="sng" w="9525">
                      <a:solidFill>
                        <a:srgbClr val="9E9E9E">
                          <a:alpha val="0"/>
                        </a:srgbClr>
                      </a:solidFill>
                      <a:prstDash val="solid"/>
                      <a:round/>
                      <a:headEnd len="sm" w="sm" type="none"/>
                      <a:tailEnd len="sm" w="sm" type="none"/>
                    </a:lnT>
                  </a:tcPr>
                </a:tc>
                <a:tc>
                  <a:txBody>
                    <a:bodyPr/>
                    <a:lstStyle/>
                    <a:p>
                      <a:pPr indent="0" lvl="0" marL="0" rtl="0" algn="l">
                        <a:spcBef>
                          <a:spcPts val="0"/>
                        </a:spcBef>
                        <a:spcAft>
                          <a:spcPts val="0"/>
                        </a:spcAft>
                        <a:buNone/>
                      </a:pPr>
                      <a:r>
                        <a:t/>
                      </a:r>
                      <a:endParaRPr>
                        <a:latin typeface="Afacad Flux"/>
                        <a:ea typeface="Afacad Flux"/>
                        <a:cs typeface="Afacad Flux"/>
                        <a:sym typeface="Afacad Flux"/>
                      </a:endParaRPr>
                    </a:p>
                  </a:txBody>
                  <a:tcPr marT="91425" marB="91425" marR="91425" marL="91425">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tcPr>
                </a:tc>
              </a:tr>
              <a:tr h="532650">
                <a:tc>
                  <a:txBody>
                    <a:bodyPr/>
                    <a:lstStyle/>
                    <a:p>
                      <a:pPr indent="0" lvl="0" marL="0" rtl="0" algn="l">
                        <a:spcBef>
                          <a:spcPts val="0"/>
                        </a:spcBef>
                        <a:spcAft>
                          <a:spcPts val="0"/>
                        </a:spcAft>
                        <a:buNone/>
                      </a:pPr>
                      <a:r>
                        <a:rPr lang="en">
                          <a:latin typeface="Afacad Flux"/>
                          <a:ea typeface="Afacad Flux"/>
                          <a:cs typeface="Afacad Flux"/>
                          <a:sym typeface="Afacad Flux"/>
                        </a:rPr>
                        <a:t>Free to use</a:t>
                      </a:r>
                      <a:endParaRPr>
                        <a:latin typeface="Afacad Flux"/>
                        <a:ea typeface="Afacad Flux"/>
                        <a:cs typeface="Afacad Flux"/>
                        <a:sym typeface="Afacad Flux"/>
                      </a:endParaRPr>
                    </a:p>
                  </a:txBody>
                  <a:tcPr marT="91425" marB="91425" marR="91425" marL="91425">
                    <a:lnL cap="flat" cmpd="sng" w="9525">
                      <a:solidFill>
                        <a:srgbClr val="9E9E9E">
                          <a:alpha val="0"/>
                        </a:srgbClr>
                      </a:solidFill>
                      <a:prstDash val="solid"/>
                      <a:round/>
                      <a:headEnd len="sm" w="sm" type="none"/>
                      <a:tailEnd len="sm" w="sm" type="none"/>
                    </a:lnL>
                  </a:tcPr>
                </a:tc>
                <a:tc>
                  <a:txBody>
                    <a:bodyPr/>
                    <a:lstStyle/>
                    <a:p>
                      <a:pPr indent="0" lvl="0" marL="0" rtl="0" algn="l">
                        <a:spcBef>
                          <a:spcPts val="0"/>
                        </a:spcBef>
                        <a:spcAft>
                          <a:spcPts val="0"/>
                        </a:spcAft>
                        <a:buNone/>
                      </a:pPr>
                      <a:r>
                        <a:t/>
                      </a:r>
                      <a:endParaRPr>
                        <a:latin typeface="Afacad Flux"/>
                        <a:ea typeface="Afacad Flux"/>
                        <a:cs typeface="Afacad Flux"/>
                        <a:sym typeface="Afacad Flux"/>
                      </a:endParaRPr>
                    </a:p>
                  </a:txBody>
                  <a:tcPr marT="91425" marB="91425" marR="91425" marL="91425"/>
                </a:tc>
                <a:tc>
                  <a:txBody>
                    <a:bodyPr/>
                    <a:lstStyle/>
                    <a:p>
                      <a:pPr indent="0" lvl="0" marL="0" rtl="0" algn="ctr">
                        <a:spcBef>
                          <a:spcPts val="0"/>
                        </a:spcBef>
                        <a:spcAft>
                          <a:spcPts val="0"/>
                        </a:spcAft>
                        <a:buClr>
                          <a:schemeClr val="lt1"/>
                        </a:buClr>
                        <a:buSzPts val="1100"/>
                        <a:buFont typeface="Arial"/>
                        <a:buNone/>
                      </a:pPr>
                      <a:r>
                        <a:rPr lang="en">
                          <a:solidFill>
                            <a:schemeClr val="lt1"/>
                          </a:solidFill>
                          <a:latin typeface="Afacad Flux"/>
                          <a:ea typeface="Afacad Flux"/>
                          <a:cs typeface="Afacad Flux"/>
                          <a:sym typeface="Afacad Flux"/>
                        </a:rPr>
                        <a:t>Freemium</a:t>
                      </a:r>
                      <a:endParaRPr>
                        <a:latin typeface="Afacad Flux"/>
                        <a:ea typeface="Afacad Flux"/>
                        <a:cs typeface="Afacad Flux"/>
                        <a:sym typeface="Afacad Flux"/>
                      </a:endParaRPr>
                    </a:p>
                  </a:txBody>
                  <a:tcPr marT="91425" marB="91425" marR="91425" marL="91425"/>
                </a:tc>
                <a:tc>
                  <a:txBody>
                    <a:bodyPr/>
                    <a:lstStyle/>
                    <a:p>
                      <a:pPr indent="0" lvl="0" marL="0" rtl="0" algn="ctr">
                        <a:spcBef>
                          <a:spcPts val="0"/>
                        </a:spcBef>
                        <a:spcAft>
                          <a:spcPts val="0"/>
                        </a:spcAft>
                        <a:buNone/>
                      </a:pPr>
                      <a:r>
                        <a:rPr lang="en">
                          <a:latin typeface="Afacad Flux"/>
                          <a:ea typeface="Afacad Flux"/>
                          <a:cs typeface="Afacad Flux"/>
                          <a:sym typeface="Afacad Flux"/>
                        </a:rPr>
                        <a:t>Freemium</a:t>
                      </a:r>
                      <a:endParaRPr>
                        <a:latin typeface="Afacad Flux"/>
                        <a:ea typeface="Afacad Flux"/>
                        <a:cs typeface="Afacad Flux"/>
                        <a:sym typeface="Afacad Flux"/>
                      </a:endParaRPr>
                    </a:p>
                  </a:txBody>
                  <a:tcPr marT="91425" marB="91425" marR="91425" marL="91425"/>
                </a:tc>
                <a:tc>
                  <a:txBody>
                    <a:bodyPr/>
                    <a:lstStyle/>
                    <a:p>
                      <a:pPr indent="0" lvl="0" marL="0" rtl="0" algn="l">
                        <a:spcBef>
                          <a:spcPts val="0"/>
                        </a:spcBef>
                        <a:spcAft>
                          <a:spcPts val="0"/>
                        </a:spcAft>
                        <a:buNone/>
                      </a:pPr>
                      <a:r>
                        <a:t/>
                      </a:r>
                      <a:endParaRPr>
                        <a:latin typeface="Afacad Flux"/>
                        <a:ea typeface="Afacad Flux"/>
                        <a:cs typeface="Afacad Flux"/>
                        <a:sym typeface="Afacad Flux"/>
                      </a:endParaRPr>
                    </a:p>
                  </a:txBody>
                  <a:tcPr marT="91425" marB="91425" marR="91425" marL="91425"/>
                </a:tc>
                <a:tc>
                  <a:txBody>
                    <a:bodyPr/>
                    <a:lstStyle/>
                    <a:p>
                      <a:pPr indent="0" lvl="0" marL="0" rtl="0" algn="l">
                        <a:spcBef>
                          <a:spcPts val="0"/>
                        </a:spcBef>
                        <a:spcAft>
                          <a:spcPts val="0"/>
                        </a:spcAft>
                        <a:buNone/>
                      </a:pPr>
                      <a:r>
                        <a:t/>
                      </a:r>
                      <a:endParaRPr>
                        <a:latin typeface="Afacad Flux"/>
                        <a:ea typeface="Afacad Flux"/>
                        <a:cs typeface="Afacad Flux"/>
                        <a:sym typeface="Afacad Flux"/>
                      </a:endParaRPr>
                    </a:p>
                  </a:txBody>
                  <a:tcPr marT="91425" marB="91425" marR="91425" marL="91425">
                    <a:lnR cap="flat" cmpd="sng" w="9525">
                      <a:solidFill>
                        <a:srgbClr val="9E9E9E">
                          <a:alpha val="0"/>
                        </a:srgbClr>
                      </a:solidFill>
                      <a:prstDash val="solid"/>
                      <a:round/>
                      <a:headEnd len="sm" w="sm" type="none"/>
                      <a:tailEnd len="sm" w="sm" type="none"/>
                    </a:lnR>
                  </a:tcPr>
                </a:tc>
              </a:tr>
              <a:tr h="553900">
                <a:tc>
                  <a:txBody>
                    <a:bodyPr/>
                    <a:lstStyle/>
                    <a:p>
                      <a:pPr indent="0" lvl="0" marL="0" rtl="0" algn="l">
                        <a:spcBef>
                          <a:spcPts val="0"/>
                        </a:spcBef>
                        <a:spcAft>
                          <a:spcPts val="0"/>
                        </a:spcAft>
                        <a:buNone/>
                      </a:pPr>
                      <a:r>
                        <a:rPr lang="en">
                          <a:latin typeface="Afacad Flux"/>
                          <a:ea typeface="Afacad Flux"/>
                          <a:cs typeface="Afacad Flux"/>
                          <a:sym typeface="Afacad Flux"/>
                        </a:rPr>
                        <a:t>Multimedia inputs</a:t>
                      </a:r>
                      <a:endParaRPr>
                        <a:latin typeface="Afacad Flux"/>
                        <a:ea typeface="Afacad Flux"/>
                        <a:cs typeface="Afacad Flux"/>
                        <a:sym typeface="Afacad Flux"/>
                      </a:endParaRPr>
                    </a:p>
                  </a:txBody>
                  <a:tcPr marT="91425" marB="91425" marR="91425" marL="91425">
                    <a:lnL cap="flat" cmpd="sng" w="9525">
                      <a:solidFill>
                        <a:srgbClr val="9E9E9E">
                          <a:alpha val="0"/>
                        </a:srgbClr>
                      </a:solidFill>
                      <a:prstDash val="solid"/>
                      <a:round/>
                      <a:headEnd len="sm" w="sm" type="none"/>
                      <a:tailEnd len="sm" w="sm" type="none"/>
                    </a:lnL>
                  </a:tcPr>
                </a:tc>
                <a:tc>
                  <a:txBody>
                    <a:bodyPr/>
                    <a:lstStyle/>
                    <a:p>
                      <a:pPr indent="0" lvl="0" marL="0" rtl="0" algn="l">
                        <a:spcBef>
                          <a:spcPts val="0"/>
                        </a:spcBef>
                        <a:spcAft>
                          <a:spcPts val="0"/>
                        </a:spcAft>
                        <a:buNone/>
                      </a:pPr>
                      <a:r>
                        <a:t/>
                      </a:r>
                      <a:endParaRPr>
                        <a:latin typeface="Afacad Flux"/>
                        <a:ea typeface="Afacad Flux"/>
                        <a:cs typeface="Afacad Flux"/>
                        <a:sym typeface="Afacad Flux"/>
                      </a:endParaRPr>
                    </a:p>
                  </a:txBody>
                  <a:tcPr marT="91425" marB="91425" marR="91425" marL="91425"/>
                </a:tc>
                <a:tc>
                  <a:txBody>
                    <a:bodyPr/>
                    <a:lstStyle/>
                    <a:p>
                      <a:pPr indent="0" lvl="0" marL="0" rtl="0" algn="l">
                        <a:spcBef>
                          <a:spcPts val="0"/>
                        </a:spcBef>
                        <a:spcAft>
                          <a:spcPts val="0"/>
                        </a:spcAft>
                        <a:buNone/>
                      </a:pPr>
                      <a:r>
                        <a:t/>
                      </a:r>
                      <a:endParaRPr>
                        <a:latin typeface="Afacad Flux"/>
                        <a:ea typeface="Afacad Flux"/>
                        <a:cs typeface="Afacad Flux"/>
                        <a:sym typeface="Afacad Flux"/>
                      </a:endParaRPr>
                    </a:p>
                  </a:txBody>
                  <a:tcPr marT="91425" marB="91425" marR="91425" marL="91425"/>
                </a:tc>
                <a:tc>
                  <a:txBody>
                    <a:bodyPr/>
                    <a:lstStyle/>
                    <a:p>
                      <a:pPr indent="0" lvl="0" marL="0" rtl="0" algn="l">
                        <a:spcBef>
                          <a:spcPts val="0"/>
                        </a:spcBef>
                        <a:spcAft>
                          <a:spcPts val="0"/>
                        </a:spcAft>
                        <a:buNone/>
                      </a:pPr>
                      <a:r>
                        <a:t/>
                      </a:r>
                      <a:endParaRPr>
                        <a:latin typeface="Afacad Flux"/>
                        <a:ea typeface="Afacad Flux"/>
                        <a:cs typeface="Afacad Flux"/>
                        <a:sym typeface="Afacad Flux"/>
                      </a:endParaRPr>
                    </a:p>
                  </a:txBody>
                  <a:tcPr marT="91425" marB="91425" marR="91425" marL="91425"/>
                </a:tc>
                <a:tc>
                  <a:txBody>
                    <a:bodyPr/>
                    <a:lstStyle/>
                    <a:p>
                      <a:pPr indent="0" lvl="0" marL="0" rtl="0" algn="l">
                        <a:spcBef>
                          <a:spcPts val="0"/>
                        </a:spcBef>
                        <a:spcAft>
                          <a:spcPts val="0"/>
                        </a:spcAft>
                        <a:buNone/>
                      </a:pPr>
                      <a:r>
                        <a:t/>
                      </a:r>
                      <a:endParaRPr>
                        <a:latin typeface="Afacad Flux"/>
                        <a:ea typeface="Afacad Flux"/>
                        <a:cs typeface="Afacad Flux"/>
                        <a:sym typeface="Afacad Flux"/>
                      </a:endParaRPr>
                    </a:p>
                  </a:txBody>
                  <a:tcPr marT="91425" marB="91425" marR="91425" marL="91425"/>
                </a:tc>
                <a:tc>
                  <a:txBody>
                    <a:bodyPr/>
                    <a:lstStyle/>
                    <a:p>
                      <a:pPr indent="0" lvl="0" marL="0" rtl="0" algn="l">
                        <a:spcBef>
                          <a:spcPts val="0"/>
                        </a:spcBef>
                        <a:spcAft>
                          <a:spcPts val="0"/>
                        </a:spcAft>
                        <a:buNone/>
                      </a:pPr>
                      <a:r>
                        <a:t/>
                      </a:r>
                      <a:endParaRPr>
                        <a:latin typeface="Afacad Flux"/>
                        <a:ea typeface="Afacad Flux"/>
                        <a:cs typeface="Afacad Flux"/>
                        <a:sym typeface="Afacad Flux"/>
                      </a:endParaRPr>
                    </a:p>
                  </a:txBody>
                  <a:tcPr marT="91425" marB="91425" marR="91425" marL="91425">
                    <a:lnR cap="flat" cmpd="sng" w="9525">
                      <a:solidFill>
                        <a:srgbClr val="9E9E9E">
                          <a:alpha val="0"/>
                        </a:srgbClr>
                      </a:solidFill>
                      <a:prstDash val="solid"/>
                      <a:round/>
                      <a:headEnd len="sm" w="sm" type="none"/>
                      <a:tailEnd len="sm" w="sm" type="none"/>
                    </a:lnR>
                  </a:tcPr>
                </a:tc>
              </a:tr>
              <a:tr h="416900">
                <a:tc>
                  <a:txBody>
                    <a:bodyPr/>
                    <a:lstStyle/>
                    <a:p>
                      <a:pPr indent="0" lvl="0" marL="0" rtl="0" algn="l">
                        <a:spcBef>
                          <a:spcPts val="0"/>
                        </a:spcBef>
                        <a:spcAft>
                          <a:spcPts val="0"/>
                        </a:spcAft>
                        <a:buNone/>
                      </a:pPr>
                      <a:r>
                        <a:rPr lang="en">
                          <a:latin typeface="Afacad Flux"/>
                          <a:ea typeface="Afacad Flux"/>
                          <a:cs typeface="Afacad Flux"/>
                          <a:sym typeface="Afacad Flux"/>
                        </a:rPr>
                        <a:t>Collaborative</a:t>
                      </a:r>
                      <a:endParaRPr>
                        <a:latin typeface="Afacad Flux"/>
                        <a:ea typeface="Afacad Flux"/>
                        <a:cs typeface="Afacad Flux"/>
                        <a:sym typeface="Afacad Flux"/>
                      </a:endParaRPr>
                    </a:p>
                  </a:txBody>
                  <a:tcPr marT="91425" marB="91425" marR="91425" marL="91425">
                    <a:lnL cap="flat" cmpd="sng" w="9525">
                      <a:solidFill>
                        <a:srgbClr val="9E9E9E">
                          <a:alpha val="0"/>
                        </a:srgbClr>
                      </a:solidFill>
                      <a:prstDash val="solid"/>
                      <a:round/>
                      <a:headEnd len="sm" w="sm" type="none"/>
                      <a:tailEnd len="sm" w="sm" type="none"/>
                    </a:lnL>
                  </a:tcPr>
                </a:tc>
                <a:tc>
                  <a:txBody>
                    <a:bodyPr/>
                    <a:lstStyle/>
                    <a:p>
                      <a:pPr indent="0" lvl="0" marL="0" rtl="0" algn="l">
                        <a:spcBef>
                          <a:spcPts val="0"/>
                        </a:spcBef>
                        <a:spcAft>
                          <a:spcPts val="0"/>
                        </a:spcAft>
                        <a:buNone/>
                      </a:pPr>
                      <a:r>
                        <a:t/>
                      </a:r>
                      <a:endParaRPr>
                        <a:latin typeface="Afacad Flux"/>
                        <a:ea typeface="Afacad Flux"/>
                        <a:cs typeface="Afacad Flux"/>
                        <a:sym typeface="Afacad Flux"/>
                      </a:endParaRPr>
                    </a:p>
                  </a:txBody>
                  <a:tcPr marT="91425" marB="91425" marR="91425" marL="91425"/>
                </a:tc>
                <a:tc>
                  <a:txBody>
                    <a:bodyPr/>
                    <a:lstStyle/>
                    <a:p>
                      <a:pPr indent="0" lvl="0" marL="0" rtl="0" algn="l">
                        <a:spcBef>
                          <a:spcPts val="0"/>
                        </a:spcBef>
                        <a:spcAft>
                          <a:spcPts val="0"/>
                        </a:spcAft>
                        <a:buNone/>
                      </a:pPr>
                      <a:r>
                        <a:t/>
                      </a:r>
                      <a:endParaRPr>
                        <a:latin typeface="Afacad Flux"/>
                        <a:ea typeface="Afacad Flux"/>
                        <a:cs typeface="Afacad Flux"/>
                        <a:sym typeface="Afacad Flux"/>
                      </a:endParaRPr>
                    </a:p>
                    <a:p>
                      <a:pPr indent="0" lvl="0" marL="0" rtl="0" algn="l">
                        <a:spcBef>
                          <a:spcPts val="0"/>
                        </a:spcBef>
                        <a:spcAft>
                          <a:spcPts val="0"/>
                        </a:spcAft>
                        <a:buNone/>
                      </a:pPr>
                      <a:r>
                        <a:t/>
                      </a:r>
                      <a:endParaRPr>
                        <a:latin typeface="Afacad Flux"/>
                        <a:ea typeface="Afacad Flux"/>
                        <a:cs typeface="Afacad Flux"/>
                        <a:sym typeface="Afacad Flux"/>
                      </a:endParaRPr>
                    </a:p>
                  </a:txBody>
                  <a:tcPr marT="91425" marB="91425" marR="91425" marL="91425"/>
                </a:tc>
                <a:tc>
                  <a:txBody>
                    <a:bodyPr/>
                    <a:lstStyle/>
                    <a:p>
                      <a:pPr indent="0" lvl="0" marL="0" rtl="0" algn="l">
                        <a:spcBef>
                          <a:spcPts val="0"/>
                        </a:spcBef>
                        <a:spcAft>
                          <a:spcPts val="0"/>
                        </a:spcAft>
                        <a:buNone/>
                      </a:pPr>
                      <a:r>
                        <a:t/>
                      </a:r>
                      <a:endParaRPr>
                        <a:latin typeface="Afacad Flux"/>
                        <a:ea typeface="Afacad Flux"/>
                        <a:cs typeface="Afacad Flux"/>
                        <a:sym typeface="Afacad Flux"/>
                      </a:endParaRPr>
                    </a:p>
                  </a:txBody>
                  <a:tcPr marT="91425" marB="91425" marR="91425" marL="91425"/>
                </a:tc>
                <a:tc>
                  <a:txBody>
                    <a:bodyPr/>
                    <a:lstStyle/>
                    <a:p>
                      <a:pPr indent="0" lvl="0" marL="0" rtl="0" algn="l">
                        <a:spcBef>
                          <a:spcPts val="0"/>
                        </a:spcBef>
                        <a:spcAft>
                          <a:spcPts val="0"/>
                        </a:spcAft>
                        <a:buNone/>
                      </a:pPr>
                      <a:r>
                        <a:t/>
                      </a:r>
                      <a:endParaRPr>
                        <a:latin typeface="Afacad Flux"/>
                        <a:ea typeface="Afacad Flux"/>
                        <a:cs typeface="Afacad Flux"/>
                        <a:sym typeface="Afacad Flux"/>
                      </a:endParaRPr>
                    </a:p>
                  </a:txBody>
                  <a:tcPr marT="91425" marB="91425" marR="91425" marL="91425"/>
                </a:tc>
                <a:tc>
                  <a:txBody>
                    <a:bodyPr/>
                    <a:lstStyle/>
                    <a:p>
                      <a:pPr indent="0" lvl="0" marL="0" rtl="0" algn="l">
                        <a:spcBef>
                          <a:spcPts val="0"/>
                        </a:spcBef>
                        <a:spcAft>
                          <a:spcPts val="0"/>
                        </a:spcAft>
                        <a:buNone/>
                      </a:pPr>
                      <a:r>
                        <a:t/>
                      </a:r>
                      <a:endParaRPr>
                        <a:latin typeface="Afacad Flux"/>
                        <a:ea typeface="Afacad Flux"/>
                        <a:cs typeface="Afacad Flux"/>
                        <a:sym typeface="Afacad Flux"/>
                      </a:endParaRPr>
                    </a:p>
                  </a:txBody>
                  <a:tcPr marT="91425" marB="91425" marR="91425" marL="91425">
                    <a:lnR cap="flat" cmpd="sng" w="9525">
                      <a:solidFill>
                        <a:srgbClr val="9E9E9E">
                          <a:alpha val="0"/>
                        </a:srgbClr>
                      </a:solidFill>
                      <a:prstDash val="solid"/>
                      <a:round/>
                      <a:headEnd len="sm" w="sm" type="none"/>
                      <a:tailEnd len="sm" w="sm" type="none"/>
                    </a:lnR>
                  </a:tcPr>
                </a:tc>
              </a:tr>
              <a:tr h="532650">
                <a:tc>
                  <a:txBody>
                    <a:bodyPr/>
                    <a:lstStyle/>
                    <a:p>
                      <a:pPr indent="0" lvl="0" marL="0" rtl="0" algn="l">
                        <a:spcBef>
                          <a:spcPts val="0"/>
                        </a:spcBef>
                        <a:spcAft>
                          <a:spcPts val="0"/>
                        </a:spcAft>
                        <a:buNone/>
                      </a:pPr>
                      <a:r>
                        <a:rPr lang="en">
                          <a:solidFill>
                            <a:schemeClr val="lt1"/>
                          </a:solidFill>
                          <a:latin typeface="Afacad Flux"/>
                          <a:ea typeface="Afacad Flux"/>
                          <a:cs typeface="Afacad Flux"/>
                          <a:sym typeface="Afacad Flux"/>
                        </a:rPr>
                        <a:t>AI for organization</a:t>
                      </a:r>
                      <a:endParaRPr>
                        <a:latin typeface="Afacad Flux"/>
                        <a:ea typeface="Afacad Flux"/>
                        <a:cs typeface="Afacad Flux"/>
                        <a:sym typeface="Afacad Flux"/>
                      </a:endParaRPr>
                    </a:p>
                  </a:txBody>
                  <a:tcPr marT="91425" marB="91425" marR="91425" marL="91425">
                    <a:lnL cap="flat" cmpd="sng" w="9525">
                      <a:solidFill>
                        <a:srgbClr val="9E9E9E">
                          <a:alpha val="0"/>
                        </a:srgbClr>
                      </a:solidFill>
                      <a:prstDash val="solid"/>
                      <a:round/>
                      <a:headEnd len="sm" w="sm" type="none"/>
                      <a:tailEnd len="sm" w="sm" type="none"/>
                    </a:lnL>
                  </a:tcPr>
                </a:tc>
                <a:tc>
                  <a:txBody>
                    <a:bodyPr/>
                    <a:lstStyle/>
                    <a:p>
                      <a:pPr indent="0" lvl="0" marL="0" rtl="0" algn="l">
                        <a:spcBef>
                          <a:spcPts val="0"/>
                        </a:spcBef>
                        <a:spcAft>
                          <a:spcPts val="0"/>
                        </a:spcAft>
                        <a:buNone/>
                      </a:pPr>
                      <a:r>
                        <a:t/>
                      </a:r>
                      <a:endParaRPr>
                        <a:latin typeface="Afacad Flux"/>
                        <a:ea typeface="Afacad Flux"/>
                        <a:cs typeface="Afacad Flux"/>
                        <a:sym typeface="Afacad Flux"/>
                      </a:endParaRPr>
                    </a:p>
                  </a:txBody>
                  <a:tcPr marT="91425" marB="91425" marR="91425" marL="91425"/>
                </a:tc>
                <a:tc>
                  <a:txBody>
                    <a:bodyPr/>
                    <a:lstStyle/>
                    <a:p>
                      <a:pPr indent="0" lvl="0" marL="0" rtl="0" algn="l">
                        <a:spcBef>
                          <a:spcPts val="0"/>
                        </a:spcBef>
                        <a:spcAft>
                          <a:spcPts val="0"/>
                        </a:spcAft>
                        <a:buNone/>
                      </a:pPr>
                      <a:r>
                        <a:t/>
                      </a:r>
                      <a:endParaRPr>
                        <a:latin typeface="Afacad Flux"/>
                        <a:ea typeface="Afacad Flux"/>
                        <a:cs typeface="Afacad Flux"/>
                        <a:sym typeface="Afacad Flux"/>
                      </a:endParaRPr>
                    </a:p>
                  </a:txBody>
                  <a:tcPr marT="91425" marB="91425" marR="91425" marL="91425"/>
                </a:tc>
                <a:tc>
                  <a:txBody>
                    <a:bodyPr/>
                    <a:lstStyle/>
                    <a:p>
                      <a:pPr indent="0" lvl="0" marL="0" rtl="0" algn="l">
                        <a:spcBef>
                          <a:spcPts val="0"/>
                        </a:spcBef>
                        <a:spcAft>
                          <a:spcPts val="0"/>
                        </a:spcAft>
                        <a:buNone/>
                      </a:pPr>
                      <a:r>
                        <a:t/>
                      </a:r>
                      <a:endParaRPr>
                        <a:latin typeface="Afacad Flux"/>
                        <a:ea typeface="Afacad Flux"/>
                        <a:cs typeface="Afacad Flux"/>
                        <a:sym typeface="Afacad Flux"/>
                      </a:endParaRPr>
                    </a:p>
                  </a:txBody>
                  <a:tcPr marT="91425" marB="91425" marR="91425" marL="91425"/>
                </a:tc>
                <a:tc>
                  <a:txBody>
                    <a:bodyPr/>
                    <a:lstStyle/>
                    <a:p>
                      <a:pPr indent="0" lvl="0" marL="0" rtl="0" algn="l">
                        <a:spcBef>
                          <a:spcPts val="0"/>
                        </a:spcBef>
                        <a:spcAft>
                          <a:spcPts val="0"/>
                        </a:spcAft>
                        <a:buNone/>
                      </a:pPr>
                      <a:r>
                        <a:rPr lang="en">
                          <a:latin typeface="Afacad Flux"/>
                          <a:ea typeface="Afacad Flux"/>
                          <a:cs typeface="Afacad Flux"/>
                          <a:sym typeface="Afacad Flux"/>
                        </a:rPr>
                        <a:t>Sort of (for searching)</a:t>
                      </a:r>
                      <a:endParaRPr>
                        <a:latin typeface="Afacad Flux"/>
                        <a:ea typeface="Afacad Flux"/>
                        <a:cs typeface="Afacad Flux"/>
                        <a:sym typeface="Afacad Flux"/>
                      </a:endParaRPr>
                    </a:p>
                  </a:txBody>
                  <a:tcPr marT="91425" marB="91425" marR="91425" marL="91425"/>
                </a:tc>
                <a:tc>
                  <a:txBody>
                    <a:bodyPr/>
                    <a:lstStyle/>
                    <a:p>
                      <a:pPr indent="0" lvl="0" marL="0" rtl="0" algn="l">
                        <a:spcBef>
                          <a:spcPts val="0"/>
                        </a:spcBef>
                        <a:spcAft>
                          <a:spcPts val="0"/>
                        </a:spcAft>
                        <a:buNone/>
                      </a:pPr>
                      <a:r>
                        <a:t/>
                      </a:r>
                      <a:endParaRPr>
                        <a:latin typeface="Afacad Flux"/>
                        <a:ea typeface="Afacad Flux"/>
                        <a:cs typeface="Afacad Flux"/>
                        <a:sym typeface="Afacad Flux"/>
                      </a:endParaRPr>
                    </a:p>
                  </a:txBody>
                  <a:tcPr marT="91425" marB="91425" marR="91425" marL="91425">
                    <a:lnR cap="flat" cmpd="sng" w="9525">
                      <a:solidFill>
                        <a:srgbClr val="9E9E9E">
                          <a:alpha val="0"/>
                        </a:srgbClr>
                      </a:solidFill>
                      <a:prstDash val="solid"/>
                      <a:round/>
                      <a:headEnd len="sm" w="sm" type="none"/>
                      <a:tailEnd len="sm" w="sm" type="none"/>
                    </a:lnR>
                  </a:tcPr>
                </a:tc>
              </a:tr>
              <a:tr h="532650">
                <a:tc>
                  <a:txBody>
                    <a:bodyPr/>
                    <a:lstStyle/>
                    <a:p>
                      <a:pPr indent="0" lvl="0" marL="0" rtl="0" algn="l">
                        <a:spcBef>
                          <a:spcPts val="0"/>
                        </a:spcBef>
                        <a:spcAft>
                          <a:spcPts val="0"/>
                        </a:spcAft>
                        <a:buNone/>
                      </a:pPr>
                      <a:r>
                        <a:rPr lang="en">
                          <a:solidFill>
                            <a:schemeClr val="lt1"/>
                          </a:solidFill>
                          <a:latin typeface="Afacad Flux"/>
                          <a:ea typeface="Afacad Flux"/>
                          <a:cs typeface="Afacad Flux"/>
                          <a:sym typeface="Afacad Flux"/>
                        </a:rPr>
                        <a:t>Mobile app</a:t>
                      </a:r>
                      <a:endParaRPr>
                        <a:latin typeface="Afacad Flux"/>
                        <a:ea typeface="Afacad Flux"/>
                        <a:cs typeface="Afacad Flux"/>
                        <a:sym typeface="Afacad Flux"/>
                      </a:endParaRPr>
                    </a:p>
                  </a:txBody>
                  <a:tcPr marT="91425" marB="91425" marR="91425" marL="91425">
                    <a:lnL cap="flat" cmpd="sng" w="9525">
                      <a:solidFill>
                        <a:srgbClr val="9E9E9E">
                          <a:alpha val="0"/>
                        </a:srgbClr>
                      </a:solidFill>
                      <a:prstDash val="solid"/>
                      <a:round/>
                      <a:headEnd len="sm" w="sm" type="none"/>
                      <a:tailEnd len="sm" w="sm" type="none"/>
                    </a:lnL>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Afacad Flux"/>
                        <a:ea typeface="Afacad Flux"/>
                        <a:cs typeface="Afacad Flux"/>
                        <a:sym typeface="Afacad Flux"/>
                      </a:endParaRPr>
                    </a:p>
                  </a:txBody>
                  <a:tcPr marT="91425" marB="91425" marR="91425" marL="91425">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Afacad Flux"/>
                        <a:ea typeface="Afacad Flux"/>
                        <a:cs typeface="Afacad Flux"/>
                        <a:sym typeface="Afacad Flux"/>
                      </a:endParaRPr>
                    </a:p>
                  </a:txBody>
                  <a:tcPr marT="91425" marB="91425" marR="91425" marL="91425">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Afacad Flux"/>
                        <a:ea typeface="Afacad Flux"/>
                        <a:cs typeface="Afacad Flux"/>
                        <a:sym typeface="Afacad Flux"/>
                      </a:endParaRPr>
                    </a:p>
                  </a:txBody>
                  <a:tcPr marT="91425" marB="91425" marR="91425" marL="91425">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Afacad Flux"/>
                        <a:ea typeface="Afacad Flux"/>
                        <a:cs typeface="Afacad Flux"/>
                        <a:sym typeface="Afacad Flux"/>
                      </a:endParaRPr>
                    </a:p>
                  </a:txBody>
                  <a:tcPr marT="91425" marB="91425" marR="91425" marL="91425">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Afacad Flux"/>
                        <a:ea typeface="Afacad Flux"/>
                        <a:cs typeface="Afacad Flux"/>
                        <a:sym typeface="Afacad Flux"/>
                      </a:endParaRPr>
                    </a:p>
                  </a:txBody>
                  <a:tcPr marT="91425" marB="91425" marR="91425" marL="91425">
                    <a:lnR cap="flat" cmpd="sng" w="9525">
                      <a:solidFill>
                        <a:srgbClr val="9E9E9E">
                          <a:alpha val="0"/>
                        </a:srgbClr>
                      </a:solidFill>
                      <a:prstDash val="solid"/>
                      <a:round/>
                      <a:headEnd len="sm" w="sm" type="none"/>
                      <a:tailEnd len="sm" w="sm" type="none"/>
                    </a:lnR>
                    <a:lnB cap="flat" cmpd="sng" w="9525">
                      <a:solidFill>
                        <a:srgbClr val="9E9E9E">
                          <a:alpha val="0"/>
                        </a:srgbClr>
                      </a:solidFill>
                      <a:prstDash val="solid"/>
                      <a:round/>
                      <a:headEnd len="sm" w="sm" type="none"/>
                      <a:tailEnd len="sm" w="sm" type="none"/>
                    </a:lnB>
                  </a:tcPr>
                </a:tc>
              </a:tr>
            </a:tbl>
          </a:graphicData>
        </a:graphic>
      </p:graphicFrame>
      <p:sp>
        <p:nvSpPr>
          <p:cNvPr id="560" name="Google Shape;560;p72"/>
          <p:cNvSpPr txBox="1"/>
          <p:nvPr>
            <p:ph idx="4294967295" type="title"/>
          </p:nvPr>
        </p:nvSpPr>
        <p:spPr>
          <a:xfrm>
            <a:off x="483175" y="450025"/>
            <a:ext cx="8184600" cy="75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Competitor Comparison Matrix</a:t>
            </a:r>
            <a:endParaRPr/>
          </a:p>
        </p:txBody>
      </p:sp>
      <p:pic>
        <p:nvPicPr>
          <p:cNvPr id="561" name="Google Shape;561;p72" title="Pinterest-logo.png"/>
          <p:cNvPicPr preferRelativeResize="0"/>
          <p:nvPr/>
        </p:nvPicPr>
        <p:blipFill>
          <a:blip r:embed="rId3">
            <a:alphaModFix/>
          </a:blip>
          <a:stretch>
            <a:fillRect/>
          </a:stretch>
        </p:blipFill>
        <p:spPr>
          <a:xfrm>
            <a:off x="2423700" y="1208125"/>
            <a:ext cx="589700" cy="589700"/>
          </a:xfrm>
          <a:prstGeom prst="rect">
            <a:avLst/>
          </a:prstGeom>
          <a:noFill/>
          <a:ln>
            <a:noFill/>
          </a:ln>
        </p:spPr>
      </p:pic>
      <p:pic>
        <p:nvPicPr>
          <p:cNvPr id="562" name="Google Shape;562;p72"/>
          <p:cNvPicPr preferRelativeResize="0"/>
          <p:nvPr/>
        </p:nvPicPr>
        <p:blipFill>
          <a:blip r:embed="rId4">
            <a:alphaModFix/>
          </a:blip>
          <a:stretch>
            <a:fillRect/>
          </a:stretch>
        </p:blipFill>
        <p:spPr>
          <a:xfrm>
            <a:off x="3654125" y="1208123"/>
            <a:ext cx="589701" cy="589701"/>
          </a:xfrm>
          <a:prstGeom prst="rect">
            <a:avLst/>
          </a:prstGeom>
          <a:noFill/>
          <a:ln>
            <a:noFill/>
          </a:ln>
        </p:spPr>
      </p:pic>
      <p:sp>
        <p:nvSpPr>
          <p:cNvPr id="563" name="Google Shape;563;p72"/>
          <p:cNvSpPr/>
          <p:nvPr/>
        </p:nvSpPr>
        <p:spPr>
          <a:xfrm>
            <a:off x="5016350" y="1354303"/>
            <a:ext cx="331500" cy="320100"/>
          </a:xfrm>
          <a:prstGeom prst="rect">
            <a:avLst/>
          </a:prstGeom>
          <a:solidFill>
            <a:schemeClr val="dk2"/>
          </a:solidFill>
          <a:ln cap="flat" cmpd="sng" w="8075">
            <a:solidFill>
              <a:schemeClr val="dk2"/>
            </a:solidFill>
            <a:prstDash val="solid"/>
            <a:round/>
            <a:headEnd len="sm" w="sm" type="none"/>
            <a:tailEnd len="sm" w="sm" type="none"/>
          </a:ln>
        </p:spPr>
        <p:txBody>
          <a:bodyPr anchorCtr="0" anchor="ctr" bIns="77500" lIns="77500" spcFirstLastPara="1" rIns="77500" wrap="square" tIns="77500">
            <a:noAutofit/>
          </a:bodyPr>
          <a:lstStyle/>
          <a:p>
            <a:pPr indent="0" lvl="0" marL="0" rtl="0" algn="ctr">
              <a:spcBef>
                <a:spcPts val="0"/>
              </a:spcBef>
              <a:spcAft>
                <a:spcPts val="0"/>
              </a:spcAft>
              <a:buNone/>
            </a:pPr>
            <a:r>
              <a:t/>
            </a:r>
            <a:endParaRPr sz="1186">
              <a:latin typeface="Afacad Flux"/>
              <a:ea typeface="Afacad Flux"/>
              <a:cs typeface="Afacad Flux"/>
              <a:sym typeface="Afacad Flux"/>
            </a:endParaRPr>
          </a:p>
        </p:txBody>
      </p:sp>
      <p:pic>
        <p:nvPicPr>
          <p:cNvPr id="564" name="Google Shape;564;p72"/>
          <p:cNvPicPr preferRelativeResize="0"/>
          <p:nvPr/>
        </p:nvPicPr>
        <p:blipFill>
          <a:blip r:embed="rId5">
            <a:alphaModFix/>
          </a:blip>
          <a:stretch>
            <a:fillRect/>
          </a:stretch>
        </p:blipFill>
        <p:spPr>
          <a:xfrm>
            <a:off x="4884550" y="1208123"/>
            <a:ext cx="589700" cy="589700"/>
          </a:xfrm>
          <a:prstGeom prst="rect">
            <a:avLst/>
          </a:prstGeom>
          <a:noFill/>
          <a:ln>
            <a:noFill/>
          </a:ln>
        </p:spPr>
      </p:pic>
      <p:sp>
        <p:nvSpPr>
          <p:cNvPr id="565" name="Google Shape;565;p72"/>
          <p:cNvSpPr txBox="1"/>
          <p:nvPr/>
        </p:nvSpPr>
        <p:spPr>
          <a:xfrm rot="-1001478">
            <a:off x="1036723" y="1716277"/>
            <a:ext cx="414672" cy="38487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300">
              <a:solidFill>
                <a:schemeClr val="lt1"/>
              </a:solidFill>
              <a:latin typeface="Afacad Flux"/>
              <a:ea typeface="Afacad Flux"/>
              <a:cs typeface="Afacad Flux"/>
              <a:sym typeface="Afacad Flux"/>
            </a:endParaRPr>
          </a:p>
        </p:txBody>
      </p:sp>
      <p:pic>
        <p:nvPicPr>
          <p:cNvPr id="566" name="Google Shape;566;p72"/>
          <p:cNvPicPr preferRelativeResize="0"/>
          <p:nvPr/>
        </p:nvPicPr>
        <p:blipFill>
          <a:blip r:embed="rId6">
            <a:alphaModFix/>
          </a:blip>
          <a:stretch>
            <a:fillRect/>
          </a:stretch>
        </p:blipFill>
        <p:spPr>
          <a:xfrm>
            <a:off x="2499175" y="1992925"/>
            <a:ext cx="438750" cy="438750"/>
          </a:xfrm>
          <a:prstGeom prst="rect">
            <a:avLst/>
          </a:prstGeom>
          <a:noFill/>
          <a:ln>
            <a:noFill/>
          </a:ln>
        </p:spPr>
      </p:pic>
      <p:pic>
        <p:nvPicPr>
          <p:cNvPr id="567" name="Google Shape;567;p72"/>
          <p:cNvPicPr preferRelativeResize="0"/>
          <p:nvPr/>
        </p:nvPicPr>
        <p:blipFill>
          <a:blip r:embed="rId6">
            <a:alphaModFix/>
          </a:blip>
          <a:stretch>
            <a:fillRect/>
          </a:stretch>
        </p:blipFill>
        <p:spPr>
          <a:xfrm>
            <a:off x="4884550" y="2571750"/>
            <a:ext cx="438750" cy="438750"/>
          </a:xfrm>
          <a:prstGeom prst="rect">
            <a:avLst/>
          </a:prstGeom>
          <a:noFill/>
          <a:ln>
            <a:noFill/>
          </a:ln>
        </p:spPr>
      </p:pic>
      <p:pic>
        <p:nvPicPr>
          <p:cNvPr id="568" name="Google Shape;568;p72"/>
          <p:cNvPicPr preferRelativeResize="0"/>
          <p:nvPr/>
        </p:nvPicPr>
        <p:blipFill>
          <a:blip r:embed="rId6">
            <a:alphaModFix/>
          </a:blip>
          <a:stretch>
            <a:fillRect/>
          </a:stretch>
        </p:blipFill>
        <p:spPr>
          <a:xfrm>
            <a:off x="4884550" y="3188875"/>
            <a:ext cx="438750" cy="438750"/>
          </a:xfrm>
          <a:prstGeom prst="rect">
            <a:avLst/>
          </a:prstGeom>
          <a:noFill/>
          <a:ln>
            <a:noFill/>
          </a:ln>
        </p:spPr>
      </p:pic>
      <p:pic>
        <p:nvPicPr>
          <p:cNvPr id="569" name="Google Shape;569;p72"/>
          <p:cNvPicPr preferRelativeResize="0"/>
          <p:nvPr/>
        </p:nvPicPr>
        <p:blipFill>
          <a:blip r:embed="rId6">
            <a:alphaModFix/>
          </a:blip>
          <a:stretch>
            <a:fillRect/>
          </a:stretch>
        </p:blipFill>
        <p:spPr>
          <a:xfrm>
            <a:off x="4884550" y="4374125"/>
            <a:ext cx="438750" cy="438750"/>
          </a:xfrm>
          <a:prstGeom prst="rect">
            <a:avLst/>
          </a:prstGeom>
          <a:noFill/>
          <a:ln>
            <a:noFill/>
          </a:ln>
        </p:spPr>
      </p:pic>
      <p:pic>
        <p:nvPicPr>
          <p:cNvPr id="570" name="Google Shape;570;p72"/>
          <p:cNvPicPr preferRelativeResize="0"/>
          <p:nvPr/>
        </p:nvPicPr>
        <p:blipFill>
          <a:blip r:embed="rId7">
            <a:alphaModFix/>
          </a:blip>
          <a:stretch>
            <a:fillRect/>
          </a:stretch>
        </p:blipFill>
        <p:spPr>
          <a:xfrm>
            <a:off x="6061700" y="1179375"/>
            <a:ext cx="647199" cy="647201"/>
          </a:xfrm>
          <a:prstGeom prst="rect">
            <a:avLst/>
          </a:prstGeom>
          <a:noFill/>
          <a:ln>
            <a:noFill/>
          </a:ln>
        </p:spPr>
      </p:pic>
      <p:pic>
        <p:nvPicPr>
          <p:cNvPr id="571" name="Google Shape;571;p72"/>
          <p:cNvPicPr preferRelativeResize="0"/>
          <p:nvPr/>
        </p:nvPicPr>
        <p:blipFill>
          <a:blip r:embed="rId8">
            <a:alphaModFix/>
          </a:blip>
          <a:stretch>
            <a:fillRect/>
          </a:stretch>
        </p:blipFill>
        <p:spPr>
          <a:xfrm>
            <a:off x="6158725" y="2024388"/>
            <a:ext cx="375825" cy="375825"/>
          </a:xfrm>
          <a:prstGeom prst="rect">
            <a:avLst/>
          </a:prstGeom>
          <a:noFill/>
          <a:ln>
            <a:noFill/>
          </a:ln>
        </p:spPr>
      </p:pic>
      <p:pic>
        <p:nvPicPr>
          <p:cNvPr id="572" name="Google Shape;572;p72"/>
          <p:cNvPicPr preferRelativeResize="0"/>
          <p:nvPr/>
        </p:nvPicPr>
        <p:blipFill>
          <a:blip r:embed="rId6">
            <a:alphaModFix/>
          </a:blip>
          <a:stretch>
            <a:fillRect/>
          </a:stretch>
        </p:blipFill>
        <p:spPr>
          <a:xfrm>
            <a:off x="6127263" y="2521125"/>
            <a:ext cx="438750" cy="438750"/>
          </a:xfrm>
          <a:prstGeom prst="rect">
            <a:avLst/>
          </a:prstGeom>
          <a:noFill/>
          <a:ln>
            <a:noFill/>
          </a:ln>
        </p:spPr>
      </p:pic>
      <p:pic>
        <p:nvPicPr>
          <p:cNvPr id="573" name="Google Shape;573;p72"/>
          <p:cNvPicPr preferRelativeResize="0"/>
          <p:nvPr/>
        </p:nvPicPr>
        <p:blipFill>
          <a:blip r:embed="rId8">
            <a:alphaModFix/>
          </a:blip>
          <a:stretch>
            <a:fillRect/>
          </a:stretch>
        </p:blipFill>
        <p:spPr>
          <a:xfrm>
            <a:off x="6158738" y="3149875"/>
            <a:ext cx="375825" cy="375825"/>
          </a:xfrm>
          <a:prstGeom prst="rect">
            <a:avLst/>
          </a:prstGeom>
          <a:noFill/>
          <a:ln>
            <a:noFill/>
          </a:ln>
        </p:spPr>
      </p:pic>
      <p:pic>
        <p:nvPicPr>
          <p:cNvPr id="574" name="Google Shape;574;p72"/>
          <p:cNvPicPr preferRelativeResize="0"/>
          <p:nvPr/>
        </p:nvPicPr>
        <p:blipFill>
          <a:blip r:embed="rId6">
            <a:alphaModFix/>
          </a:blip>
          <a:stretch>
            <a:fillRect/>
          </a:stretch>
        </p:blipFill>
        <p:spPr>
          <a:xfrm>
            <a:off x="6127250" y="4374125"/>
            <a:ext cx="438750" cy="438750"/>
          </a:xfrm>
          <a:prstGeom prst="rect">
            <a:avLst/>
          </a:prstGeom>
          <a:noFill/>
          <a:ln>
            <a:noFill/>
          </a:ln>
        </p:spPr>
      </p:pic>
      <p:pic>
        <p:nvPicPr>
          <p:cNvPr id="575" name="Google Shape;575;p72"/>
          <p:cNvPicPr preferRelativeResize="0"/>
          <p:nvPr/>
        </p:nvPicPr>
        <p:blipFill>
          <a:blip r:embed="rId8">
            <a:alphaModFix/>
          </a:blip>
          <a:stretch>
            <a:fillRect/>
          </a:stretch>
        </p:blipFill>
        <p:spPr>
          <a:xfrm>
            <a:off x="4916000" y="3812963"/>
            <a:ext cx="375825" cy="375825"/>
          </a:xfrm>
          <a:prstGeom prst="rect">
            <a:avLst/>
          </a:prstGeom>
          <a:noFill/>
          <a:ln>
            <a:noFill/>
          </a:ln>
        </p:spPr>
      </p:pic>
      <p:pic>
        <p:nvPicPr>
          <p:cNvPr id="576" name="Google Shape;576;p72"/>
          <p:cNvPicPr preferRelativeResize="0"/>
          <p:nvPr/>
        </p:nvPicPr>
        <p:blipFill>
          <a:blip r:embed="rId6">
            <a:alphaModFix/>
          </a:blip>
          <a:stretch>
            <a:fillRect/>
          </a:stretch>
        </p:blipFill>
        <p:spPr>
          <a:xfrm>
            <a:off x="2499175" y="3188875"/>
            <a:ext cx="438750" cy="438750"/>
          </a:xfrm>
          <a:prstGeom prst="rect">
            <a:avLst/>
          </a:prstGeom>
          <a:noFill/>
          <a:ln>
            <a:noFill/>
          </a:ln>
        </p:spPr>
      </p:pic>
      <p:pic>
        <p:nvPicPr>
          <p:cNvPr id="577" name="Google Shape;577;p72"/>
          <p:cNvPicPr preferRelativeResize="0"/>
          <p:nvPr/>
        </p:nvPicPr>
        <p:blipFill>
          <a:blip r:embed="rId6">
            <a:alphaModFix/>
          </a:blip>
          <a:stretch>
            <a:fillRect/>
          </a:stretch>
        </p:blipFill>
        <p:spPr>
          <a:xfrm>
            <a:off x="2499175" y="3781513"/>
            <a:ext cx="438750" cy="438750"/>
          </a:xfrm>
          <a:prstGeom prst="rect">
            <a:avLst/>
          </a:prstGeom>
          <a:noFill/>
          <a:ln>
            <a:noFill/>
          </a:ln>
        </p:spPr>
      </p:pic>
      <p:pic>
        <p:nvPicPr>
          <p:cNvPr id="578" name="Google Shape;578;p72"/>
          <p:cNvPicPr preferRelativeResize="0"/>
          <p:nvPr/>
        </p:nvPicPr>
        <p:blipFill>
          <a:blip r:embed="rId6">
            <a:alphaModFix/>
          </a:blip>
          <a:stretch>
            <a:fillRect/>
          </a:stretch>
        </p:blipFill>
        <p:spPr>
          <a:xfrm>
            <a:off x="2499175" y="4391338"/>
            <a:ext cx="438750" cy="438750"/>
          </a:xfrm>
          <a:prstGeom prst="rect">
            <a:avLst/>
          </a:prstGeom>
          <a:noFill/>
          <a:ln>
            <a:noFill/>
          </a:ln>
        </p:spPr>
      </p:pic>
      <p:pic>
        <p:nvPicPr>
          <p:cNvPr id="579" name="Google Shape;579;p72"/>
          <p:cNvPicPr preferRelativeResize="0"/>
          <p:nvPr/>
        </p:nvPicPr>
        <p:blipFill>
          <a:blip r:embed="rId8">
            <a:alphaModFix/>
          </a:blip>
          <a:stretch>
            <a:fillRect/>
          </a:stretch>
        </p:blipFill>
        <p:spPr>
          <a:xfrm>
            <a:off x="2530638" y="2552575"/>
            <a:ext cx="375825" cy="375825"/>
          </a:xfrm>
          <a:prstGeom prst="rect">
            <a:avLst/>
          </a:prstGeom>
          <a:noFill/>
          <a:ln>
            <a:noFill/>
          </a:ln>
        </p:spPr>
      </p:pic>
      <p:pic>
        <p:nvPicPr>
          <p:cNvPr id="580" name="Google Shape;580;p72"/>
          <p:cNvPicPr preferRelativeResize="0"/>
          <p:nvPr/>
        </p:nvPicPr>
        <p:blipFill>
          <a:blip r:embed="rId6">
            <a:alphaModFix/>
          </a:blip>
          <a:stretch>
            <a:fillRect/>
          </a:stretch>
        </p:blipFill>
        <p:spPr>
          <a:xfrm>
            <a:off x="3729588" y="3171700"/>
            <a:ext cx="438750" cy="438750"/>
          </a:xfrm>
          <a:prstGeom prst="rect">
            <a:avLst/>
          </a:prstGeom>
          <a:noFill/>
          <a:ln>
            <a:noFill/>
          </a:ln>
        </p:spPr>
      </p:pic>
      <p:pic>
        <p:nvPicPr>
          <p:cNvPr id="581" name="Google Shape;581;p72"/>
          <p:cNvPicPr preferRelativeResize="0"/>
          <p:nvPr/>
        </p:nvPicPr>
        <p:blipFill>
          <a:blip r:embed="rId8">
            <a:alphaModFix/>
          </a:blip>
          <a:stretch>
            <a:fillRect/>
          </a:stretch>
        </p:blipFill>
        <p:spPr>
          <a:xfrm>
            <a:off x="3761050" y="2552575"/>
            <a:ext cx="375825" cy="375825"/>
          </a:xfrm>
          <a:prstGeom prst="rect">
            <a:avLst/>
          </a:prstGeom>
          <a:noFill/>
          <a:ln>
            <a:noFill/>
          </a:ln>
        </p:spPr>
      </p:pic>
      <p:pic>
        <p:nvPicPr>
          <p:cNvPr id="582" name="Google Shape;582;p72"/>
          <p:cNvPicPr preferRelativeResize="0"/>
          <p:nvPr/>
        </p:nvPicPr>
        <p:blipFill>
          <a:blip r:embed="rId6">
            <a:alphaModFix/>
          </a:blip>
          <a:stretch>
            <a:fillRect/>
          </a:stretch>
        </p:blipFill>
        <p:spPr>
          <a:xfrm>
            <a:off x="3707575" y="3781525"/>
            <a:ext cx="438750" cy="438750"/>
          </a:xfrm>
          <a:prstGeom prst="rect">
            <a:avLst/>
          </a:prstGeom>
          <a:noFill/>
          <a:ln>
            <a:noFill/>
          </a:ln>
        </p:spPr>
      </p:pic>
      <p:pic>
        <p:nvPicPr>
          <p:cNvPr id="583" name="Google Shape;583;p72"/>
          <p:cNvPicPr preferRelativeResize="0"/>
          <p:nvPr/>
        </p:nvPicPr>
        <p:blipFill>
          <a:blip r:embed="rId6">
            <a:alphaModFix/>
          </a:blip>
          <a:stretch>
            <a:fillRect/>
          </a:stretch>
        </p:blipFill>
        <p:spPr>
          <a:xfrm>
            <a:off x="3691863" y="4391338"/>
            <a:ext cx="438750" cy="438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5"/>
          <p:cNvSpPr/>
          <p:nvPr/>
        </p:nvSpPr>
        <p:spPr>
          <a:xfrm>
            <a:off x="166088" y="1493700"/>
            <a:ext cx="2089800" cy="2002500"/>
          </a:xfrm>
          <a:prstGeom prst="roundRect">
            <a:avLst>
              <a:gd fmla="val 8127" name="adj"/>
            </a:avLst>
          </a:prstGeom>
          <a:noFill/>
          <a:ln cap="flat" cmpd="sng" w="9525">
            <a:solidFill>
              <a:schemeClr val="lt1"/>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lnSpc>
                <a:spcPct val="115000"/>
              </a:lnSpc>
              <a:spcBef>
                <a:spcPts val="0"/>
              </a:spcBef>
              <a:spcAft>
                <a:spcPts val="1000"/>
              </a:spcAft>
              <a:buNone/>
            </a:pPr>
            <a:r>
              <a:t/>
            </a:r>
            <a:endParaRPr sz="1000">
              <a:solidFill>
                <a:schemeClr val="lt1"/>
              </a:solidFill>
              <a:latin typeface="Afacad Flux Medium"/>
              <a:ea typeface="Afacad Flux Medium"/>
              <a:cs typeface="Afacad Flux Medium"/>
              <a:sym typeface="Afacad Flux Medium"/>
            </a:endParaRPr>
          </a:p>
        </p:txBody>
      </p:sp>
      <p:sp>
        <p:nvSpPr>
          <p:cNvPr id="333" name="Google Shape;333;p55"/>
          <p:cNvSpPr/>
          <p:nvPr/>
        </p:nvSpPr>
        <p:spPr>
          <a:xfrm>
            <a:off x="377863" y="2674875"/>
            <a:ext cx="570600" cy="2640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200"/>
              </a:spcAft>
              <a:buNone/>
            </a:pPr>
            <a:r>
              <a:t/>
            </a:r>
            <a:endParaRPr sz="1200">
              <a:solidFill>
                <a:schemeClr val="lt1"/>
              </a:solidFill>
              <a:latin typeface="Afacad Flux Medium"/>
              <a:ea typeface="Afacad Flux Medium"/>
              <a:cs typeface="Afacad Flux Medium"/>
              <a:sym typeface="Afacad Flux Medium"/>
            </a:endParaRPr>
          </a:p>
        </p:txBody>
      </p:sp>
      <p:sp>
        <p:nvSpPr>
          <p:cNvPr id="334" name="Google Shape;334;p55"/>
          <p:cNvSpPr txBox="1"/>
          <p:nvPr>
            <p:ph type="title"/>
          </p:nvPr>
        </p:nvSpPr>
        <p:spPr>
          <a:xfrm>
            <a:off x="137154" y="228600"/>
            <a:ext cx="3682200" cy="12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accent2"/>
                </a:highlight>
              </a:rPr>
              <a:t>Team</a:t>
            </a:r>
            <a:r>
              <a:rPr lang="en"/>
              <a:t> </a:t>
            </a:r>
            <a:endParaRPr/>
          </a:p>
        </p:txBody>
      </p:sp>
      <p:sp>
        <p:nvSpPr>
          <p:cNvPr id="335" name="Google Shape;335;p55"/>
          <p:cNvSpPr txBox="1"/>
          <p:nvPr>
            <p:ph idx="2" type="title"/>
          </p:nvPr>
        </p:nvSpPr>
        <p:spPr>
          <a:xfrm>
            <a:off x="499813" y="2687325"/>
            <a:ext cx="326700" cy="239100"/>
          </a:xfrm>
          <a:prstGeom prst="rect">
            <a:avLst/>
          </a:prstGeom>
        </p:spPr>
        <p:txBody>
          <a:bodyPr anchorCtr="0" anchor="ctr" bIns="0" lIns="0" spcFirstLastPara="1" rIns="0" wrap="square" tIns="0">
            <a:noAutofit/>
          </a:bodyPr>
          <a:lstStyle/>
          <a:p>
            <a:pPr indent="0" lvl="0" marL="0" rtl="0" algn="l">
              <a:spcBef>
                <a:spcPts val="0"/>
              </a:spcBef>
              <a:spcAft>
                <a:spcPts val="200"/>
              </a:spcAft>
              <a:buNone/>
            </a:pPr>
            <a:r>
              <a:rPr lang="en" sz="1100"/>
              <a:t>Elijah</a:t>
            </a:r>
            <a:endParaRPr sz="1100"/>
          </a:p>
        </p:txBody>
      </p:sp>
      <p:pic>
        <p:nvPicPr>
          <p:cNvPr id="336" name="Google Shape;336;p55" title="IMG_7778.JPG"/>
          <p:cNvPicPr preferRelativeResize="0"/>
          <p:nvPr/>
        </p:nvPicPr>
        <p:blipFill rotWithShape="1">
          <a:blip r:embed="rId3">
            <a:alphaModFix/>
          </a:blip>
          <a:srcRect b="0" l="21534" r="21540" t="24098"/>
          <a:stretch/>
        </p:blipFill>
        <p:spPr>
          <a:xfrm>
            <a:off x="377862" y="1752599"/>
            <a:ext cx="819000" cy="819300"/>
          </a:xfrm>
          <a:prstGeom prst="roundRect">
            <a:avLst>
              <a:gd fmla="val 16667" name="adj"/>
            </a:avLst>
          </a:prstGeom>
          <a:noFill/>
          <a:ln>
            <a:noFill/>
          </a:ln>
        </p:spPr>
      </p:pic>
      <p:sp>
        <p:nvSpPr>
          <p:cNvPr id="337" name="Google Shape;337;p55"/>
          <p:cNvSpPr/>
          <p:nvPr/>
        </p:nvSpPr>
        <p:spPr>
          <a:xfrm>
            <a:off x="377863" y="3041850"/>
            <a:ext cx="1458000" cy="264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200"/>
              </a:spcAft>
              <a:buNone/>
            </a:pPr>
            <a:r>
              <a:t/>
            </a:r>
            <a:endParaRPr sz="1200">
              <a:solidFill>
                <a:schemeClr val="lt1"/>
              </a:solidFill>
              <a:latin typeface="Afacad Flux Medium"/>
              <a:ea typeface="Afacad Flux Medium"/>
              <a:cs typeface="Afacad Flux Medium"/>
              <a:sym typeface="Afacad Flux Medium"/>
            </a:endParaRPr>
          </a:p>
        </p:txBody>
      </p:sp>
      <p:sp>
        <p:nvSpPr>
          <p:cNvPr id="338" name="Google Shape;338;p55"/>
          <p:cNvSpPr txBox="1"/>
          <p:nvPr>
            <p:ph idx="3" type="title"/>
          </p:nvPr>
        </p:nvSpPr>
        <p:spPr>
          <a:xfrm>
            <a:off x="501163" y="3011850"/>
            <a:ext cx="1334700" cy="324000"/>
          </a:xfrm>
          <a:prstGeom prst="rect">
            <a:avLst/>
          </a:prstGeom>
        </p:spPr>
        <p:txBody>
          <a:bodyPr anchorCtr="0" anchor="ctr" bIns="0" lIns="0" spcFirstLastPara="1" rIns="0" wrap="square" tIns="0">
            <a:noAutofit/>
          </a:bodyPr>
          <a:lstStyle/>
          <a:p>
            <a:pPr indent="0" lvl="0" marL="0" rtl="0" algn="l">
              <a:spcBef>
                <a:spcPts val="0"/>
              </a:spcBef>
              <a:spcAft>
                <a:spcPts val="200"/>
              </a:spcAft>
              <a:buNone/>
            </a:pPr>
            <a:r>
              <a:rPr lang="en" sz="1100"/>
              <a:t>Symbolic Systems ‘26 </a:t>
            </a:r>
            <a:endParaRPr sz="1100"/>
          </a:p>
        </p:txBody>
      </p:sp>
      <p:sp>
        <p:nvSpPr>
          <p:cNvPr id="339" name="Google Shape;339;p55"/>
          <p:cNvSpPr/>
          <p:nvPr/>
        </p:nvSpPr>
        <p:spPr>
          <a:xfrm>
            <a:off x="2406750" y="1493700"/>
            <a:ext cx="2089800" cy="2002500"/>
          </a:xfrm>
          <a:prstGeom prst="roundRect">
            <a:avLst>
              <a:gd fmla="val 8127" name="adj"/>
            </a:avLst>
          </a:prstGeom>
          <a:noFill/>
          <a:ln cap="flat" cmpd="sng" w="9525">
            <a:solidFill>
              <a:schemeClr val="lt1"/>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lnSpc>
                <a:spcPct val="115000"/>
              </a:lnSpc>
              <a:spcBef>
                <a:spcPts val="0"/>
              </a:spcBef>
              <a:spcAft>
                <a:spcPts val="1000"/>
              </a:spcAft>
              <a:buNone/>
            </a:pPr>
            <a:r>
              <a:t/>
            </a:r>
            <a:endParaRPr sz="1000">
              <a:solidFill>
                <a:schemeClr val="lt1"/>
              </a:solidFill>
              <a:latin typeface="Afacad Flux Medium"/>
              <a:ea typeface="Afacad Flux Medium"/>
              <a:cs typeface="Afacad Flux Medium"/>
              <a:sym typeface="Afacad Flux Medium"/>
            </a:endParaRPr>
          </a:p>
        </p:txBody>
      </p:sp>
      <p:sp>
        <p:nvSpPr>
          <p:cNvPr id="340" name="Google Shape;340;p55"/>
          <p:cNvSpPr/>
          <p:nvPr/>
        </p:nvSpPr>
        <p:spPr>
          <a:xfrm>
            <a:off x="2677574" y="2674875"/>
            <a:ext cx="537900" cy="2640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200"/>
              </a:spcAft>
              <a:buNone/>
            </a:pPr>
            <a:r>
              <a:t/>
            </a:r>
            <a:endParaRPr sz="1200">
              <a:solidFill>
                <a:schemeClr val="lt1"/>
              </a:solidFill>
              <a:latin typeface="Afacad Flux Medium"/>
              <a:ea typeface="Afacad Flux Medium"/>
              <a:cs typeface="Afacad Flux Medium"/>
              <a:sym typeface="Afacad Flux Medium"/>
            </a:endParaRPr>
          </a:p>
        </p:txBody>
      </p:sp>
      <p:sp>
        <p:nvSpPr>
          <p:cNvPr id="341" name="Google Shape;341;p55"/>
          <p:cNvSpPr txBox="1"/>
          <p:nvPr>
            <p:ph idx="2" type="title"/>
          </p:nvPr>
        </p:nvSpPr>
        <p:spPr>
          <a:xfrm>
            <a:off x="2800863" y="2687325"/>
            <a:ext cx="326700" cy="239100"/>
          </a:xfrm>
          <a:prstGeom prst="rect">
            <a:avLst/>
          </a:prstGeom>
        </p:spPr>
        <p:txBody>
          <a:bodyPr anchorCtr="0" anchor="ctr" bIns="0" lIns="0" spcFirstLastPara="1" rIns="0" wrap="square" tIns="0">
            <a:noAutofit/>
          </a:bodyPr>
          <a:lstStyle/>
          <a:p>
            <a:pPr indent="0" lvl="0" marL="0" rtl="0" algn="l">
              <a:spcBef>
                <a:spcPts val="0"/>
              </a:spcBef>
              <a:spcAft>
                <a:spcPts val="200"/>
              </a:spcAft>
              <a:buNone/>
            </a:pPr>
            <a:r>
              <a:rPr lang="en" sz="1100"/>
              <a:t>Luiza</a:t>
            </a:r>
            <a:endParaRPr sz="1100"/>
          </a:p>
        </p:txBody>
      </p:sp>
      <p:pic>
        <p:nvPicPr>
          <p:cNvPr id="342" name="Google Shape;342;p55" title="IMG_7778.JPG"/>
          <p:cNvPicPr preferRelativeResize="0"/>
          <p:nvPr/>
        </p:nvPicPr>
        <p:blipFill rotWithShape="1">
          <a:blip r:embed="rId3">
            <a:alphaModFix/>
          </a:blip>
          <a:srcRect b="0" l="21534" r="21540" t="24098"/>
          <a:stretch/>
        </p:blipFill>
        <p:spPr>
          <a:xfrm>
            <a:off x="2618525" y="1752599"/>
            <a:ext cx="819000" cy="819300"/>
          </a:xfrm>
          <a:prstGeom prst="roundRect">
            <a:avLst>
              <a:gd fmla="val 16667" name="adj"/>
            </a:avLst>
          </a:prstGeom>
          <a:noFill/>
          <a:ln>
            <a:noFill/>
          </a:ln>
        </p:spPr>
      </p:pic>
      <p:sp>
        <p:nvSpPr>
          <p:cNvPr id="343" name="Google Shape;343;p55"/>
          <p:cNvSpPr/>
          <p:nvPr/>
        </p:nvSpPr>
        <p:spPr>
          <a:xfrm>
            <a:off x="2618525" y="3041850"/>
            <a:ext cx="1135200" cy="264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200"/>
              </a:spcAft>
              <a:buNone/>
            </a:pPr>
            <a:r>
              <a:t/>
            </a:r>
            <a:endParaRPr sz="1200">
              <a:solidFill>
                <a:schemeClr val="lt1"/>
              </a:solidFill>
              <a:latin typeface="Afacad Flux Medium"/>
              <a:ea typeface="Afacad Flux Medium"/>
              <a:cs typeface="Afacad Flux Medium"/>
              <a:sym typeface="Afacad Flux Medium"/>
            </a:endParaRPr>
          </a:p>
        </p:txBody>
      </p:sp>
      <p:sp>
        <p:nvSpPr>
          <p:cNvPr id="344" name="Google Shape;344;p55"/>
          <p:cNvSpPr txBox="1"/>
          <p:nvPr>
            <p:ph idx="3" type="title"/>
          </p:nvPr>
        </p:nvSpPr>
        <p:spPr>
          <a:xfrm>
            <a:off x="2741825" y="3011850"/>
            <a:ext cx="1334700" cy="324000"/>
          </a:xfrm>
          <a:prstGeom prst="rect">
            <a:avLst/>
          </a:prstGeom>
        </p:spPr>
        <p:txBody>
          <a:bodyPr anchorCtr="0" anchor="ctr" bIns="0" lIns="0" spcFirstLastPara="1" rIns="0" wrap="square" tIns="0">
            <a:noAutofit/>
          </a:bodyPr>
          <a:lstStyle/>
          <a:p>
            <a:pPr indent="0" lvl="0" marL="0" rtl="0" algn="l">
              <a:spcBef>
                <a:spcPts val="0"/>
              </a:spcBef>
              <a:spcAft>
                <a:spcPts val="200"/>
              </a:spcAft>
              <a:buNone/>
            </a:pPr>
            <a:r>
              <a:rPr lang="en" sz="1100"/>
              <a:t>Design + CS ‘28</a:t>
            </a:r>
            <a:endParaRPr sz="1100"/>
          </a:p>
        </p:txBody>
      </p:sp>
      <p:sp>
        <p:nvSpPr>
          <p:cNvPr id="345" name="Google Shape;345;p55"/>
          <p:cNvSpPr/>
          <p:nvPr/>
        </p:nvSpPr>
        <p:spPr>
          <a:xfrm>
            <a:off x="4647438" y="1493700"/>
            <a:ext cx="2089800" cy="2002500"/>
          </a:xfrm>
          <a:prstGeom prst="roundRect">
            <a:avLst>
              <a:gd fmla="val 8127" name="adj"/>
            </a:avLst>
          </a:prstGeom>
          <a:noFill/>
          <a:ln cap="flat" cmpd="sng" w="9525">
            <a:solidFill>
              <a:schemeClr val="lt1"/>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lnSpc>
                <a:spcPct val="115000"/>
              </a:lnSpc>
              <a:spcBef>
                <a:spcPts val="0"/>
              </a:spcBef>
              <a:spcAft>
                <a:spcPts val="1000"/>
              </a:spcAft>
              <a:buNone/>
            </a:pPr>
            <a:r>
              <a:t/>
            </a:r>
            <a:endParaRPr sz="1000">
              <a:solidFill>
                <a:schemeClr val="lt1"/>
              </a:solidFill>
              <a:latin typeface="Afacad Flux Medium"/>
              <a:ea typeface="Afacad Flux Medium"/>
              <a:cs typeface="Afacad Flux Medium"/>
              <a:sym typeface="Afacad Flux Medium"/>
            </a:endParaRPr>
          </a:p>
        </p:txBody>
      </p:sp>
      <p:sp>
        <p:nvSpPr>
          <p:cNvPr id="346" name="Google Shape;346;p55"/>
          <p:cNvSpPr/>
          <p:nvPr/>
        </p:nvSpPr>
        <p:spPr>
          <a:xfrm>
            <a:off x="4859213" y="2674875"/>
            <a:ext cx="570600" cy="2640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200"/>
              </a:spcAft>
              <a:buNone/>
            </a:pPr>
            <a:r>
              <a:t/>
            </a:r>
            <a:endParaRPr sz="1200">
              <a:solidFill>
                <a:schemeClr val="lt1"/>
              </a:solidFill>
              <a:latin typeface="Afacad Flux Medium"/>
              <a:ea typeface="Afacad Flux Medium"/>
              <a:cs typeface="Afacad Flux Medium"/>
              <a:sym typeface="Afacad Flux Medium"/>
            </a:endParaRPr>
          </a:p>
        </p:txBody>
      </p:sp>
      <p:sp>
        <p:nvSpPr>
          <p:cNvPr id="347" name="Google Shape;347;p55"/>
          <p:cNvSpPr txBox="1"/>
          <p:nvPr>
            <p:ph idx="2" type="title"/>
          </p:nvPr>
        </p:nvSpPr>
        <p:spPr>
          <a:xfrm>
            <a:off x="4982513" y="2687325"/>
            <a:ext cx="326700" cy="239100"/>
          </a:xfrm>
          <a:prstGeom prst="rect">
            <a:avLst/>
          </a:prstGeom>
        </p:spPr>
        <p:txBody>
          <a:bodyPr anchorCtr="0" anchor="ctr" bIns="0" lIns="0" spcFirstLastPara="1" rIns="0" wrap="square" tIns="0">
            <a:noAutofit/>
          </a:bodyPr>
          <a:lstStyle/>
          <a:p>
            <a:pPr indent="0" lvl="0" marL="0" rtl="0" algn="l">
              <a:spcBef>
                <a:spcPts val="0"/>
              </a:spcBef>
              <a:spcAft>
                <a:spcPts val="200"/>
              </a:spcAft>
              <a:buNone/>
            </a:pPr>
            <a:r>
              <a:rPr lang="en" sz="1100"/>
              <a:t>Claire</a:t>
            </a:r>
            <a:endParaRPr sz="1100"/>
          </a:p>
        </p:txBody>
      </p:sp>
      <p:pic>
        <p:nvPicPr>
          <p:cNvPr id="348" name="Google Shape;348;p55" title="IMG_7778.JPG"/>
          <p:cNvPicPr preferRelativeResize="0"/>
          <p:nvPr/>
        </p:nvPicPr>
        <p:blipFill rotWithShape="1">
          <a:blip r:embed="rId3">
            <a:alphaModFix/>
          </a:blip>
          <a:srcRect b="0" l="21534" r="21540" t="24098"/>
          <a:stretch/>
        </p:blipFill>
        <p:spPr>
          <a:xfrm>
            <a:off x="4859212" y="1752599"/>
            <a:ext cx="819000" cy="819300"/>
          </a:xfrm>
          <a:prstGeom prst="roundRect">
            <a:avLst>
              <a:gd fmla="val 16667" name="adj"/>
            </a:avLst>
          </a:prstGeom>
          <a:noFill/>
          <a:ln>
            <a:noFill/>
          </a:ln>
        </p:spPr>
      </p:pic>
      <p:sp>
        <p:nvSpPr>
          <p:cNvPr id="349" name="Google Shape;349;p55"/>
          <p:cNvSpPr/>
          <p:nvPr/>
        </p:nvSpPr>
        <p:spPr>
          <a:xfrm>
            <a:off x="4859213" y="3041850"/>
            <a:ext cx="1458000" cy="264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200"/>
              </a:spcAft>
              <a:buNone/>
            </a:pPr>
            <a:r>
              <a:t/>
            </a:r>
            <a:endParaRPr sz="1200">
              <a:solidFill>
                <a:schemeClr val="lt1"/>
              </a:solidFill>
              <a:latin typeface="Afacad Flux Medium"/>
              <a:ea typeface="Afacad Flux Medium"/>
              <a:cs typeface="Afacad Flux Medium"/>
              <a:sym typeface="Afacad Flux Medium"/>
            </a:endParaRPr>
          </a:p>
        </p:txBody>
      </p:sp>
      <p:sp>
        <p:nvSpPr>
          <p:cNvPr id="350" name="Google Shape;350;p55"/>
          <p:cNvSpPr txBox="1"/>
          <p:nvPr>
            <p:ph idx="3" type="title"/>
          </p:nvPr>
        </p:nvSpPr>
        <p:spPr>
          <a:xfrm>
            <a:off x="4982513" y="3011850"/>
            <a:ext cx="1334700" cy="324000"/>
          </a:xfrm>
          <a:prstGeom prst="rect">
            <a:avLst/>
          </a:prstGeom>
        </p:spPr>
        <p:txBody>
          <a:bodyPr anchorCtr="0" anchor="ctr" bIns="0" lIns="0" spcFirstLastPara="1" rIns="0" wrap="square" tIns="0">
            <a:noAutofit/>
          </a:bodyPr>
          <a:lstStyle/>
          <a:p>
            <a:pPr indent="0" lvl="0" marL="0" rtl="0" algn="l">
              <a:spcBef>
                <a:spcPts val="0"/>
              </a:spcBef>
              <a:spcAft>
                <a:spcPts val="200"/>
              </a:spcAft>
              <a:buNone/>
            </a:pPr>
            <a:r>
              <a:rPr lang="en" sz="1100"/>
              <a:t>Computer Science ‘27 </a:t>
            </a:r>
            <a:endParaRPr sz="1100"/>
          </a:p>
        </p:txBody>
      </p:sp>
      <p:sp>
        <p:nvSpPr>
          <p:cNvPr id="351" name="Google Shape;351;p55"/>
          <p:cNvSpPr/>
          <p:nvPr/>
        </p:nvSpPr>
        <p:spPr>
          <a:xfrm>
            <a:off x="6888113" y="1493700"/>
            <a:ext cx="2089800" cy="2002500"/>
          </a:xfrm>
          <a:prstGeom prst="roundRect">
            <a:avLst>
              <a:gd fmla="val 8127" name="adj"/>
            </a:avLst>
          </a:prstGeom>
          <a:noFill/>
          <a:ln cap="flat" cmpd="sng" w="9525">
            <a:solidFill>
              <a:schemeClr val="lt1"/>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lnSpc>
                <a:spcPct val="115000"/>
              </a:lnSpc>
              <a:spcBef>
                <a:spcPts val="0"/>
              </a:spcBef>
              <a:spcAft>
                <a:spcPts val="1000"/>
              </a:spcAft>
              <a:buNone/>
            </a:pPr>
            <a:r>
              <a:t/>
            </a:r>
            <a:endParaRPr sz="1000">
              <a:solidFill>
                <a:schemeClr val="lt1"/>
              </a:solidFill>
              <a:latin typeface="Afacad Flux Medium"/>
              <a:ea typeface="Afacad Flux Medium"/>
              <a:cs typeface="Afacad Flux Medium"/>
              <a:sym typeface="Afacad Flux Medium"/>
            </a:endParaRPr>
          </a:p>
        </p:txBody>
      </p:sp>
      <p:sp>
        <p:nvSpPr>
          <p:cNvPr id="352" name="Google Shape;352;p55"/>
          <p:cNvSpPr/>
          <p:nvPr/>
        </p:nvSpPr>
        <p:spPr>
          <a:xfrm>
            <a:off x="7099901" y="2674875"/>
            <a:ext cx="620700" cy="2640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200"/>
              </a:spcAft>
              <a:buNone/>
            </a:pPr>
            <a:r>
              <a:t/>
            </a:r>
            <a:endParaRPr sz="1200">
              <a:solidFill>
                <a:schemeClr val="lt1"/>
              </a:solidFill>
              <a:latin typeface="Afacad Flux Medium"/>
              <a:ea typeface="Afacad Flux Medium"/>
              <a:cs typeface="Afacad Flux Medium"/>
              <a:sym typeface="Afacad Flux Medium"/>
            </a:endParaRPr>
          </a:p>
        </p:txBody>
      </p:sp>
      <p:sp>
        <p:nvSpPr>
          <p:cNvPr id="353" name="Google Shape;353;p55"/>
          <p:cNvSpPr txBox="1"/>
          <p:nvPr>
            <p:ph idx="2" type="title"/>
          </p:nvPr>
        </p:nvSpPr>
        <p:spPr>
          <a:xfrm>
            <a:off x="7223204" y="2687325"/>
            <a:ext cx="425400" cy="239100"/>
          </a:xfrm>
          <a:prstGeom prst="rect">
            <a:avLst/>
          </a:prstGeom>
        </p:spPr>
        <p:txBody>
          <a:bodyPr anchorCtr="0" anchor="ctr" bIns="0" lIns="0" spcFirstLastPara="1" rIns="0" wrap="square" tIns="0">
            <a:noAutofit/>
          </a:bodyPr>
          <a:lstStyle/>
          <a:p>
            <a:pPr indent="0" lvl="0" marL="0" rtl="0" algn="l">
              <a:spcBef>
                <a:spcPts val="0"/>
              </a:spcBef>
              <a:spcAft>
                <a:spcPts val="200"/>
              </a:spcAft>
              <a:buNone/>
            </a:pPr>
            <a:r>
              <a:rPr lang="en" sz="1100"/>
              <a:t>Mikela</a:t>
            </a:r>
            <a:endParaRPr sz="1100"/>
          </a:p>
        </p:txBody>
      </p:sp>
      <p:pic>
        <p:nvPicPr>
          <p:cNvPr id="354" name="Google Shape;354;p55" title="IMG_7778.JPG"/>
          <p:cNvPicPr preferRelativeResize="0"/>
          <p:nvPr/>
        </p:nvPicPr>
        <p:blipFill rotWithShape="1">
          <a:blip r:embed="rId3">
            <a:alphaModFix/>
          </a:blip>
          <a:srcRect b="0" l="21534" r="21540" t="24098"/>
          <a:stretch/>
        </p:blipFill>
        <p:spPr>
          <a:xfrm>
            <a:off x="7099887" y="1752599"/>
            <a:ext cx="819000" cy="819300"/>
          </a:xfrm>
          <a:prstGeom prst="roundRect">
            <a:avLst>
              <a:gd fmla="val 16667" name="adj"/>
            </a:avLst>
          </a:prstGeom>
          <a:noFill/>
          <a:ln>
            <a:noFill/>
          </a:ln>
        </p:spPr>
      </p:pic>
      <p:sp>
        <p:nvSpPr>
          <p:cNvPr id="355" name="Google Shape;355;p55"/>
          <p:cNvSpPr/>
          <p:nvPr/>
        </p:nvSpPr>
        <p:spPr>
          <a:xfrm>
            <a:off x="7099888" y="3041850"/>
            <a:ext cx="1458000" cy="264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200"/>
              </a:spcAft>
              <a:buNone/>
            </a:pPr>
            <a:r>
              <a:t/>
            </a:r>
            <a:endParaRPr sz="1200">
              <a:solidFill>
                <a:schemeClr val="lt1"/>
              </a:solidFill>
              <a:latin typeface="Afacad Flux Medium"/>
              <a:ea typeface="Afacad Flux Medium"/>
              <a:cs typeface="Afacad Flux Medium"/>
              <a:sym typeface="Afacad Flux Medium"/>
            </a:endParaRPr>
          </a:p>
        </p:txBody>
      </p:sp>
      <p:sp>
        <p:nvSpPr>
          <p:cNvPr id="356" name="Google Shape;356;p55"/>
          <p:cNvSpPr txBox="1"/>
          <p:nvPr>
            <p:ph idx="3" type="title"/>
          </p:nvPr>
        </p:nvSpPr>
        <p:spPr>
          <a:xfrm>
            <a:off x="7223188" y="3011850"/>
            <a:ext cx="1334700" cy="324000"/>
          </a:xfrm>
          <a:prstGeom prst="rect">
            <a:avLst/>
          </a:prstGeom>
        </p:spPr>
        <p:txBody>
          <a:bodyPr anchorCtr="0" anchor="ctr" bIns="0" lIns="0" spcFirstLastPara="1" rIns="0" wrap="square" tIns="0">
            <a:noAutofit/>
          </a:bodyPr>
          <a:lstStyle/>
          <a:p>
            <a:pPr indent="0" lvl="0" marL="0" rtl="0" algn="l">
              <a:spcBef>
                <a:spcPts val="0"/>
              </a:spcBef>
              <a:spcAft>
                <a:spcPts val="200"/>
              </a:spcAft>
              <a:buNone/>
            </a:pPr>
            <a:r>
              <a:rPr lang="en" sz="1100"/>
              <a:t>Symbolic Systems ‘27 </a:t>
            </a:r>
            <a:endParaRPr sz="1100"/>
          </a:p>
        </p:txBody>
      </p:sp>
      <p:pic>
        <p:nvPicPr>
          <p:cNvPr id="357" name="Google Shape;357;p55"/>
          <p:cNvPicPr preferRelativeResize="0"/>
          <p:nvPr/>
        </p:nvPicPr>
        <p:blipFill>
          <a:blip r:embed="rId4">
            <a:alphaModFix/>
          </a:blip>
          <a:stretch>
            <a:fillRect/>
          </a:stretch>
        </p:blipFill>
        <p:spPr>
          <a:xfrm>
            <a:off x="2618525" y="1752900"/>
            <a:ext cx="819000" cy="819000"/>
          </a:xfrm>
          <a:prstGeom prst="roundRect">
            <a:avLst>
              <a:gd fmla="val 16667" name="adj"/>
            </a:avLst>
          </a:prstGeom>
          <a:noFill/>
          <a:ln>
            <a:noFill/>
          </a:ln>
        </p:spPr>
      </p:pic>
      <p:pic>
        <p:nvPicPr>
          <p:cNvPr id="358" name="Google Shape;358;p55"/>
          <p:cNvPicPr preferRelativeResize="0"/>
          <p:nvPr/>
        </p:nvPicPr>
        <p:blipFill>
          <a:blip r:embed="rId5">
            <a:alphaModFix/>
          </a:blip>
          <a:stretch>
            <a:fillRect/>
          </a:stretch>
        </p:blipFill>
        <p:spPr>
          <a:xfrm>
            <a:off x="4859200" y="1752900"/>
            <a:ext cx="819000" cy="835800"/>
          </a:xfrm>
          <a:prstGeom prst="roundRect">
            <a:avLst>
              <a:gd fmla="val 16667" name="adj"/>
            </a:avLst>
          </a:prstGeom>
          <a:noFill/>
          <a:ln>
            <a:noFill/>
          </a:ln>
        </p:spPr>
      </p:pic>
      <p:pic>
        <p:nvPicPr>
          <p:cNvPr id="359" name="Google Shape;359;p55"/>
          <p:cNvPicPr preferRelativeResize="0"/>
          <p:nvPr/>
        </p:nvPicPr>
        <p:blipFill rotWithShape="1">
          <a:blip r:embed="rId6">
            <a:alphaModFix/>
          </a:blip>
          <a:srcRect b="16938" l="10912" r="10920" t="4893"/>
          <a:stretch/>
        </p:blipFill>
        <p:spPr>
          <a:xfrm>
            <a:off x="7099850" y="1752900"/>
            <a:ext cx="819000" cy="819000"/>
          </a:xfrm>
          <a:prstGeom prst="roundRect">
            <a:avLst>
              <a:gd fmla="val 16667" name="adj"/>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73"/>
          <p:cNvSpPr txBox="1"/>
          <p:nvPr>
            <p:ph type="title"/>
          </p:nvPr>
        </p:nvSpPr>
        <p:spPr>
          <a:xfrm>
            <a:off x="455575" y="1507500"/>
            <a:ext cx="5944800" cy="7758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rPr lang="en"/>
              <a:t>Design Values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74"/>
          <p:cNvSpPr txBox="1"/>
          <p:nvPr>
            <p:ph idx="5" type="subTitle"/>
          </p:nvPr>
        </p:nvSpPr>
        <p:spPr>
          <a:xfrm>
            <a:off x="6212275" y="1336150"/>
            <a:ext cx="2455500" cy="778500"/>
          </a:xfrm>
          <a:prstGeom prst="rect">
            <a:avLst/>
          </a:prstGeom>
          <a:solidFill>
            <a:schemeClr val="accent5"/>
          </a:solid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Primary Focus</a:t>
            </a:r>
            <a:endParaRPr/>
          </a:p>
        </p:txBody>
      </p:sp>
      <p:sp>
        <p:nvSpPr>
          <p:cNvPr id="594" name="Google Shape;594;p74"/>
          <p:cNvSpPr txBox="1"/>
          <p:nvPr>
            <p:ph idx="1" type="body"/>
          </p:nvPr>
        </p:nvSpPr>
        <p:spPr>
          <a:xfrm>
            <a:off x="483175" y="2417500"/>
            <a:ext cx="2455500" cy="2251800"/>
          </a:xfrm>
          <a:prstGeom prst="rect">
            <a:avLst/>
          </a:prstGeom>
          <a:solidFill>
            <a:schemeClr val="accent4"/>
          </a:solidFill>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Char char="●"/>
            </a:pPr>
            <a:r>
              <a:rPr lang="en" sz="1700">
                <a:solidFill>
                  <a:schemeClr val="dk1"/>
                </a:solidFill>
              </a:rPr>
              <a:t>Artists and designers</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Hobbyists</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Filmmakers </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Writers</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Photographers</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Art students</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Marketing teams</a:t>
            </a:r>
            <a:endParaRPr sz="1700">
              <a:solidFill>
                <a:schemeClr val="dk1"/>
              </a:solidFill>
            </a:endParaRPr>
          </a:p>
        </p:txBody>
      </p:sp>
      <p:sp>
        <p:nvSpPr>
          <p:cNvPr id="595" name="Google Shape;595;p74"/>
          <p:cNvSpPr txBox="1"/>
          <p:nvPr>
            <p:ph idx="2" type="body"/>
          </p:nvPr>
        </p:nvSpPr>
        <p:spPr>
          <a:xfrm>
            <a:off x="3347725" y="2417500"/>
            <a:ext cx="2455500" cy="2266200"/>
          </a:xfrm>
          <a:prstGeom prst="rect">
            <a:avLst/>
          </a:prstGeom>
          <a:solidFill>
            <a:schemeClr val="accent4"/>
          </a:solidFill>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Char char="●"/>
            </a:pPr>
            <a:r>
              <a:rPr lang="en" sz="1700">
                <a:solidFill>
                  <a:schemeClr val="dk1"/>
                </a:solidFill>
              </a:rPr>
              <a:t>Artistic collaborators</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Art communities</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Educators</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Art consumers</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Tool/API integrators</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Other artists (AI art scraping)</a:t>
            </a:r>
            <a:endParaRPr sz="1700">
              <a:solidFill>
                <a:schemeClr val="dk1"/>
              </a:solidFill>
            </a:endParaRPr>
          </a:p>
        </p:txBody>
      </p:sp>
      <p:sp>
        <p:nvSpPr>
          <p:cNvPr id="596" name="Google Shape;596;p74"/>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Stakeholders</a:t>
            </a:r>
            <a:endParaRPr/>
          </a:p>
        </p:txBody>
      </p:sp>
      <p:sp>
        <p:nvSpPr>
          <p:cNvPr id="597" name="Google Shape;597;p74"/>
          <p:cNvSpPr txBox="1"/>
          <p:nvPr>
            <p:ph idx="3" type="subTitle"/>
          </p:nvPr>
        </p:nvSpPr>
        <p:spPr>
          <a:xfrm>
            <a:off x="483175" y="1336150"/>
            <a:ext cx="2455500" cy="778500"/>
          </a:xfrm>
          <a:prstGeom prst="rect">
            <a:avLst/>
          </a:prstGeom>
          <a:solidFill>
            <a:schemeClr val="accent4"/>
          </a:soli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Direct </a:t>
            </a:r>
            <a:endParaRPr>
              <a:solidFill>
                <a:schemeClr val="dk1"/>
              </a:solidFill>
            </a:endParaRPr>
          </a:p>
        </p:txBody>
      </p:sp>
      <p:sp>
        <p:nvSpPr>
          <p:cNvPr id="598" name="Google Shape;598;p74"/>
          <p:cNvSpPr txBox="1"/>
          <p:nvPr>
            <p:ph idx="4" type="subTitle"/>
          </p:nvPr>
        </p:nvSpPr>
        <p:spPr>
          <a:xfrm>
            <a:off x="3347725" y="1336150"/>
            <a:ext cx="2455500" cy="778500"/>
          </a:xfrm>
          <a:prstGeom prst="rect">
            <a:avLst/>
          </a:prstGeom>
          <a:solidFill>
            <a:schemeClr val="accent4"/>
          </a:soli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Indirect</a:t>
            </a:r>
            <a:endParaRPr>
              <a:solidFill>
                <a:schemeClr val="dk1"/>
              </a:solidFill>
            </a:endParaRPr>
          </a:p>
        </p:txBody>
      </p:sp>
      <p:sp>
        <p:nvSpPr>
          <p:cNvPr id="599" name="Google Shape;599;p74"/>
          <p:cNvSpPr txBox="1"/>
          <p:nvPr>
            <p:ph idx="6" type="body"/>
          </p:nvPr>
        </p:nvSpPr>
        <p:spPr>
          <a:xfrm>
            <a:off x="6212275" y="2417500"/>
            <a:ext cx="2455500" cy="2266200"/>
          </a:xfrm>
          <a:prstGeom prst="rect">
            <a:avLst/>
          </a:prstGeom>
          <a:solidFill>
            <a:schemeClr val="accent5"/>
          </a:solid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t>Currently designing with </a:t>
            </a:r>
            <a:r>
              <a:rPr b="1" lang="en" sz="1800"/>
              <a:t>artists</a:t>
            </a:r>
            <a:r>
              <a:rPr lang="en" sz="1800"/>
              <a:t> in mind as our primary stakeholder, while still considering how to create a product beneficial for all creatives.</a:t>
            </a:r>
            <a:endParaRPr i="1"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603" name="Shape 603"/>
        <p:cNvGrpSpPr/>
        <p:nvPr/>
      </p:nvGrpSpPr>
      <p:grpSpPr>
        <a:xfrm>
          <a:off x="0" y="0"/>
          <a:ext cx="0" cy="0"/>
          <a:chOff x="0" y="0"/>
          <a:chExt cx="0" cy="0"/>
        </a:xfrm>
      </p:grpSpPr>
      <p:sp>
        <p:nvSpPr>
          <p:cNvPr id="604" name="Google Shape;604;p75"/>
          <p:cNvSpPr txBox="1"/>
          <p:nvPr>
            <p:ph idx="4294967295" type="title"/>
          </p:nvPr>
        </p:nvSpPr>
        <p:spPr>
          <a:xfrm>
            <a:off x="483175" y="450025"/>
            <a:ext cx="8184600" cy="75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Values</a:t>
            </a:r>
            <a:endParaRPr/>
          </a:p>
        </p:txBody>
      </p:sp>
      <p:sp>
        <p:nvSpPr>
          <p:cNvPr id="605" name="Google Shape;605;p75"/>
          <p:cNvSpPr/>
          <p:nvPr/>
        </p:nvSpPr>
        <p:spPr>
          <a:xfrm>
            <a:off x="1707888" y="1173450"/>
            <a:ext cx="2227500" cy="1700700"/>
          </a:xfrm>
          <a:prstGeom prst="roundRect">
            <a:avLst>
              <a:gd fmla="val 16667" name="adj"/>
            </a:avLst>
          </a:prstGeom>
          <a:solidFill>
            <a:srgbClr val="EEEEEE"/>
          </a:solidFill>
          <a:ln cap="flat" cmpd="sng" w="9525">
            <a:solidFill>
              <a:srgbClr val="76579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Afacad Flux"/>
                <a:ea typeface="Afacad Flux"/>
                <a:cs typeface="Afacad Flux"/>
                <a:sym typeface="Afacad Flux"/>
              </a:rPr>
              <a:t>Protect artists’ creative ideas</a:t>
            </a:r>
            <a:endParaRPr sz="2000">
              <a:latin typeface="Afacad Flux"/>
              <a:ea typeface="Afacad Flux"/>
              <a:cs typeface="Afacad Flux"/>
              <a:sym typeface="Afacad Flux"/>
            </a:endParaRPr>
          </a:p>
        </p:txBody>
      </p:sp>
      <p:sp>
        <p:nvSpPr>
          <p:cNvPr id="606" name="Google Shape;606;p75"/>
          <p:cNvSpPr/>
          <p:nvPr/>
        </p:nvSpPr>
        <p:spPr>
          <a:xfrm>
            <a:off x="2913363" y="3082525"/>
            <a:ext cx="2227500" cy="1700700"/>
          </a:xfrm>
          <a:prstGeom prst="roundRect">
            <a:avLst>
              <a:gd fmla="val 16667" name="adj"/>
            </a:avLst>
          </a:prstGeom>
          <a:solidFill>
            <a:schemeClr val="dk1"/>
          </a:solidFill>
          <a:ln cap="flat" cmpd="sng" w="9525">
            <a:solidFill>
              <a:srgbClr val="76579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Afacad Flux"/>
                <a:ea typeface="Afacad Flux"/>
                <a:cs typeface="Afacad Flux"/>
                <a:sym typeface="Afacad Flux"/>
              </a:rPr>
              <a:t>Make creativity accessible to anyone</a:t>
            </a:r>
            <a:endParaRPr sz="2000">
              <a:latin typeface="Afacad Flux"/>
              <a:ea typeface="Afacad Flux"/>
              <a:cs typeface="Afacad Flux"/>
              <a:sym typeface="Afacad Flux"/>
            </a:endParaRPr>
          </a:p>
        </p:txBody>
      </p:sp>
      <p:sp>
        <p:nvSpPr>
          <p:cNvPr id="607" name="Google Shape;607;p75"/>
          <p:cNvSpPr/>
          <p:nvPr/>
        </p:nvSpPr>
        <p:spPr>
          <a:xfrm>
            <a:off x="4288388" y="1173450"/>
            <a:ext cx="2227500" cy="1700700"/>
          </a:xfrm>
          <a:prstGeom prst="roundRect">
            <a:avLst>
              <a:gd fmla="val 16667" name="adj"/>
            </a:avLst>
          </a:prstGeom>
          <a:solidFill>
            <a:schemeClr val="dk1"/>
          </a:solidFill>
          <a:ln cap="flat" cmpd="sng" w="9525">
            <a:solidFill>
              <a:srgbClr val="76579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Afacad Flux"/>
                <a:ea typeface="Afacad Flux"/>
                <a:cs typeface="Afacad Flux"/>
                <a:sym typeface="Afacad Flux"/>
              </a:rPr>
              <a:t>Protect artists’ jobs</a:t>
            </a:r>
            <a:endParaRPr sz="2000">
              <a:latin typeface="Afacad Flux"/>
              <a:ea typeface="Afacad Flux"/>
              <a:cs typeface="Afacad Flux"/>
              <a:sym typeface="Afacad Flux"/>
            </a:endParaRPr>
          </a:p>
        </p:txBody>
      </p:sp>
      <p:sp>
        <p:nvSpPr>
          <p:cNvPr id="608" name="Google Shape;608;p75"/>
          <p:cNvSpPr/>
          <p:nvPr/>
        </p:nvSpPr>
        <p:spPr>
          <a:xfrm>
            <a:off x="5458788" y="3082525"/>
            <a:ext cx="2227500" cy="1700700"/>
          </a:xfrm>
          <a:prstGeom prst="roundRect">
            <a:avLst>
              <a:gd fmla="val 16667" name="adj"/>
            </a:avLst>
          </a:prstGeom>
          <a:solidFill>
            <a:schemeClr val="dk1"/>
          </a:solidFill>
          <a:ln cap="flat" cmpd="sng" w="9525">
            <a:solidFill>
              <a:srgbClr val="76579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Afacad Flux"/>
                <a:ea typeface="Afacad Flux"/>
                <a:cs typeface="Afacad Flux"/>
                <a:sym typeface="Afacad Flux"/>
              </a:rPr>
              <a:t>Allow </a:t>
            </a:r>
            <a:r>
              <a:rPr lang="en" sz="2000">
                <a:latin typeface="Afacad Flux"/>
                <a:ea typeface="Afacad Flux"/>
                <a:cs typeface="Afacad Flux"/>
                <a:sym typeface="Afacad Flux"/>
              </a:rPr>
              <a:t>users</a:t>
            </a:r>
            <a:r>
              <a:rPr lang="en" sz="2000">
                <a:latin typeface="Afacad Flux"/>
                <a:ea typeface="Afacad Flux"/>
                <a:cs typeface="Afacad Flux"/>
                <a:sym typeface="Afacad Flux"/>
              </a:rPr>
              <a:t> to be flexible in their product use</a:t>
            </a:r>
            <a:endParaRPr sz="2000">
              <a:latin typeface="Afacad Flux"/>
              <a:ea typeface="Afacad Flux"/>
              <a:cs typeface="Afacad Flux"/>
              <a:sym typeface="Afacad Flux"/>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Scale and Disruption - The Radio Star</a:t>
            </a:r>
            <a:endParaRPr/>
          </a:p>
        </p:txBody>
      </p:sp>
      <p:pic>
        <p:nvPicPr>
          <p:cNvPr id="614" name="Google Shape;614;p76"/>
          <p:cNvPicPr preferRelativeResize="0"/>
          <p:nvPr/>
        </p:nvPicPr>
        <p:blipFill>
          <a:blip r:embed="rId3">
            <a:alphaModFix/>
          </a:blip>
          <a:stretch>
            <a:fillRect/>
          </a:stretch>
        </p:blipFill>
        <p:spPr>
          <a:xfrm>
            <a:off x="581450" y="1127950"/>
            <a:ext cx="2481848" cy="3820975"/>
          </a:xfrm>
          <a:prstGeom prst="rect">
            <a:avLst/>
          </a:prstGeom>
          <a:noFill/>
          <a:ln>
            <a:noFill/>
          </a:ln>
        </p:spPr>
      </p:pic>
      <p:pic>
        <p:nvPicPr>
          <p:cNvPr id="615" name="Google Shape;615;p76"/>
          <p:cNvPicPr preferRelativeResize="0"/>
          <p:nvPr/>
        </p:nvPicPr>
        <p:blipFill>
          <a:blip r:embed="rId4">
            <a:alphaModFix/>
          </a:blip>
          <a:stretch>
            <a:fillRect/>
          </a:stretch>
        </p:blipFill>
        <p:spPr>
          <a:xfrm>
            <a:off x="3354998" y="1127950"/>
            <a:ext cx="2527900" cy="3820974"/>
          </a:xfrm>
          <a:prstGeom prst="rect">
            <a:avLst/>
          </a:prstGeom>
          <a:noFill/>
          <a:ln>
            <a:noFill/>
          </a:ln>
        </p:spPr>
      </p:pic>
      <p:sp>
        <p:nvSpPr>
          <p:cNvPr id="616" name="Google Shape;616;p76"/>
          <p:cNvSpPr/>
          <p:nvPr/>
        </p:nvSpPr>
        <p:spPr>
          <a:xfrm>
            <a:off x="6204500" y="1127888"/>
            <a:ext cx="2481900" cy="3821100"/>
          </a:xfrm>
          <a:prstGeom prst="rect">
            <a:avLst/>
          </a:prstGeom>
          <a:solidFill>
            <a:srgbClr val="AFE42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617" name="Google Shape;617;p76"/>
          <p:cNvSpPr txBox="1"/>
          <p:nvPr/>
        </p:nvSpPr>
        <p:spPr>
          <a:xfrm>
            <a:off x="6204500" y="1181150"/>
            <a:ext cx="2375100" cy="3714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Afacad Flux"/>
              <a:buChar char="●"/>
            </a:pPr>
            <a:r>
              <a:rPr lang="en">
                <a:solidFill>
                  <a:schemeClr val="lt1"/>
                </a:solidFill>
                <a:latin typeface="Afacad Flux"/>
                <a:ea typeface="Afacad Flux"/>
                <a:cs typeface="Afacad Flux"/>
                <a:sym typeface="Afacad Flux"/>
              </a:rPr>
              <a:t>Could cause loss of admin/organizational jobs</a:t>
            </a:r>
            <a:endParaRPr>
              <a:solidFill>
                <a:schemeClr val="lt1"/>
              </a:solidFill>
              <a:latin typeface="Afacad Flux"/>
              <a:ea typeface="Afacad Flux"/>
              <a:cs typeface="Afacad Flux"/>
              <a:sym typeface="Afacad Flux"/>
            </a:endParaRPr>
          </a:p>
          <a:p>
            <a:pPr indent="-317500" lvl="1" marL="914400" rtl="0" algn="l">
              <a:spcBef>
                <a:spcPts val="1000"/>
              </a:spcBef>
              <a:spcAft>
                <a:spcPts val="0"/>
              </a:spcAft>
              <a:buClr>
                <a:schemeClr val="lt1"/>
              </a:buClr>
              <a:buSzPts val="1400"/>
              <a:buFont typeface="Afacad Flux"/>
              <a:buChar char="○"/>
            </a:pPr>
            <a:r>
              <a:rPr lang="en">
                <a:solidFill>
                  <a:schemeClr val="lt1"/>
                </a:solidFill>
                <a:latin typeface="Afacad Flux"/>
                <a:ea typeface="Afacad Flux"/>
                <a:cs typeface="Afacad Flux"/>
                <a:sym typeface="Afacad Flux"/>
              </a:rPr>
              <a:t>ex) an artist’s assistant</a:t>
            </a:r>
            <a:endParaRPr>
              <a:solidFill>
                <a:schemeClr val="lt1"/>
              </a:solidFill>
              <a:latin typeface="Afacad Flux"/>
              <a:ea typeface="Afacad Flux"/>
              <a:cs typeface="Afacad Flux"/>
              <a:sym typeface="Afacad Flux"/>
            </a:endParaRPr>
          </a:p>
          <a:p>
            <a:pPr indent="-317500" lvl="0" marL="457200" rtl="0" algn="l">
              <a:spcBef>
                <a:spcPts val="1000"/>
              </a:spcBef>
              <a:spcAft>
                <a:spcPts val="0"/>
              </a:spcAft>
              <a:buClr>
                <a:schemeClr val="lt1"/>
              </a:buClr>
              <a:buSzPts val="1400"/>
              <a:buFont typeface="Afacad Flux"/>
              <a:buChar char="●"/>
            </a:pPr>
            <a:r>
              <a:rPr lang="en">
                <a:solidFill>
                  <a:schemeClr val="lt1"/>
                </a:solidFill>
                <a:latin typeface="Afacad Flux"/>
                <a:ea typeface="Afacad Flux"/>
                <a:cs typeface="Afacad Flux"/>
                <a:sym typeface="Afacad Flux"/>
              </a:rPr>
              <a:t>Takes away from some of an artist’s planning time</a:t>
            </a:r>
            <a:endParaRPr>
              <a:solidFill>
                <a:schemeClr val="lt1"/>
              </a:solidFill>
              <a:latin typeface="Afacad Flux"/>
              <a:ea typeface="Afacad Flux"/>
              <a:cs typeface="Afacad Flux"/>
              <a:sym typeface="Afacad Flux"/>
            </a:endParaRPr>
          </a:p>
          <a:p>
            <a:pPr indent="-317500" lvl="1" marL="914400" rtl="0" algn="l">
              <a:spcBef>
                <a:spcPts val="1000"/>
              </a:spcBef>
              <a:spcAft>
                <a:spcPts val="0"/>
              </a:spcAft>
              <a:buClr>
                <a:schemeClr val="lt1"/>
              </a:buClr>
              <a:buSzPts val="1400"/>
              <a:buFont typeface="Afacad Flux"/>
              <a:buChar char="○"/>
            </a:pPr>
            <a:r>
              <a:rPr lang="en">
                <a:solidFill>
                  <a:schemeClr val="lt1"/>
                </a:solidFill>
                <a:latin typeface="Afacad Flux"/>
                <a:ea typeface="Afacad Flux"/>
                <a:cs typeface="Afacad Flux"/>
                <a:sym typeface="Afacad Flux"/>
              </a:rPr>
              <a:t>Impacts their own job?</a:t>
            </a:r>
            <a:endParaRPr>
              <a:solidFill>
                <a:schemeClr val="lt1"/>
              </a:solidFill>
              <a:latin typeface="Afacad Flux"/>
              <a:ea typeface="Afacad Flux"/>
              <a:cs typeface="Afacad Flux"/>
              <a:sym typeface="Afacad Flux"/>
            </a:endParaRPr>
          </a:p>
          <a:p>
            <a:pPr indent="-317500" lvl="0" marL="457200" rtl="0" algn="l">
              <a:spcBef>
                <a:spcPts val="1000"/>
              </a:spcBef>
              <a:spcAft>
                <a:spcPts val="1000"/>
              </a:spcAft>
              <a:buClr>
                <a:schemeClr val="lt1"/>
              </a:buClr>
              <a:buSzPts val="1400"/>
              <a:buFont typeface="Afacad Flux"/>
              <a:buChar char="●"/>
            </a:pPr>
            <a:r>
              <a:rPr lang="en">
                <a:solidFill>
                  <a:schemeClr val="lt1"/>
                </a:solidFill>
                <a:latin typeface="Afacad Flux"/>
                <a:ea typeface="Afacad Flux"/>
                <a:cs typeface="Afacad Flux"/>
                <a:sym typeface="Afacad Flux"/>
              </a:rPr>
              <a:t>Could replace: Google Drive, Pinterest, Milanote, physical storyboards/notebooks</a:t>
            </a:r>
            <a:endParaRPr>
              <a:solidFill>
                <a:schemeClr val="lt1"/>
              </a:solidFill>
              <a:latin typeface="Afacad Flux"/>
              <a:ea typeface="Afacad Flux"/>
              <a:cs typeface="Afacad Flux"/>
              <a:sym typeface="Afacad Flux"/>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Equity and Access - The Backstabber</a:t>
            </a:r>
            <a:endParaRPr/>
          </a:p>
        </p:txBody>
      </p:sp>
      <p:pic>
        <p:nvPicPr>
          <p:cNvPr id="623" name="Google Shape;623;p77"/>
          <p:cNvPicPr preferRelativeResize="0"/>
          <p:nvPr/>
        </p:nvPicPr>
        <p:blipFill>
          <a:blip r:embed="rId3">
            <a:alphaModFix/>
          </a:blip>
          <a:stretch>
            <a:fillRect/>
          </a:stretch>
        </p:blipFill>
        <p:spPr>
          <a:xfrm>
            <a:off x="518800" y="1127963"/>
            <a:ext cx="2544499" cy="3820975"/>
          </a:xfrm>
          <a:prstGeom prst="rect">
            <a:avLst/>
          </a:prstGeom>
          <a:noFill/>
          <a:ln>
            <a:noFill/>
          </a:ln>
        </p:spPr>
      </p:pic>
      <p:pic>
        <p:nvPicPr>
          <p:cNvPr id="624" name="Google Shape;624;p77"/>
          <p:cNvPicPr preferRelativeResize="0"/>
          <p:nvPr/>
        </p:nvPicPr>
        <p:blipFill>
          <a:blip r:embed="rId4">
            <a:alphaModFix/>
          </a:blip>
          <a:stretch>
            <a:fillRect/>
          </a:stretch>
        </p:blipFill>
        <p:spPr>
          <a:xfrm>
            <a:off x="3347261" y="1127963"/>
            <a:ext cx="2543374" cy="3820975"/>
          </a:xfrm>
          <a:prstGeom prst="rect">
            <a:avLst/>
          </a:prstGeom>
          <a:noFill/>
          <a:ln>
            <a:noFill/>
          </a:ln>
        </p:spPr>
      </p:pic>
      <p:sp>
        <p:nvSpPr>
          <p:cNvPr id="625" name="Google Shape;625;p77"/>
          <p:cNvSpPr/>
          <p:nvPr/>
        </p:nvSpPr>
        <p:spPr>
          <a:xfrm>
            <a:off x="6204500" y="1127888"/>
            <a:ext cx="2481900" cy="3821100"/>
          </a:xfrm>
          <a:prstGeom prst="rect">
            <a:avLst/>
          </a:prstGeom>
          <a:solidFill>
            <a:srgbClr val="9776F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626" name="Google Shape;626;p77"/>
          <p:cNvSpPr txBox="1"/>
          <p:nvPr/>
        </p:nvSpPr>
        <p:spPr>
          <a:xfrm>
            <a:off x="6204500" y="1567625"/>
            <a:ext cx="2375100" cy="2724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Afacad Flux"/>
              <a:buChar char="●"/>
            </a:pPr>
            <a:r>
              <a:rPr lang="en">
                <a:solidFill>
                  <a:schemeClr val="dk2"/>
                </a:solidFill>
                <a:latin typeface="Afacad Flux"/>
                <a:ea typeface="Afacad Flux"/>
                <a:cs typeface="Afacad Flux"/>
                <a:sym typeface="Afacad Flux"/>
              </a:rPr>
              <a:t>People could lose trust if AI learns their art and uses it to generate new art</a:t>
            </a:r>
            <a:endParaRPr>
              <a:solidFill>
                <a:schemeClr val="dk2"/>
              </a:solidFill>
              <a:latin typeface="Afacad Flux"/>
              <a:ea typeface="Afacad Flux"/>
              <a:cs typeface="Afacad Flux"/>
              <a:sym typeface="Afacad Flux"/>
            </a:endParaRPr>
          </a:p>
          <a:p>
            <a:pPr indent="-317500" lvl="0" marL="457200" rtl="0" algn="l">
              <a:spcBef>
                <a:spcPts val="1000"/>
              </a:spcBef>
              <a:spcAft>
                <a:spcPts val="0"/>
              </a:spcAft>
              <a:buClr>
                <a:schemeClr val="dk2"/>
              </a:buClr>
              <a:buSzPts val="1400"/>
              <a:buFont typeface="Afacad Flux"/>
              <a:buChar char="●"/>
            </a:pPr>
            <a:r>
              <a:rPr lang="en">
                <a:solidFill>
                  <a:schemeClr val="dk2"/>
                </a:solidFill>
                <a:latin typeface="Afacad Flux"/>
                <a:ea typeface="Afacad Flux"/>
                <a:cs typeface="Afacad Flux"/>
                <a:sym typeface="Afacad Flux"/>
              </a:rPr>
              <a:t>Ask users for feedback on various features</a:t>
            </a:r>
            <a:endParaRPr>
              <a:solidFill>
                <a:schemeClr val="dk2"/>
              </a:solidFill>
              <a:latin typeface="Afacad Flux"/>
              <a:ea typeface="Afacad Flux"/>
              <a:cs typeface="Afacad Flux"/>
              <a:sym typeface="Afacad Flux"/>
            </a:endParaRPr>
          </a:p>
          <a:p>
            <a:pPr indent="-317500" lvl="0" marL="457200" rtl="0" algn="l">
              <a:spcBef>
                <a:spcPts val="1000"/>
              </a:spcBef>
              <a:spcAft>
                <a:spcPts val="0"/>
              </a:spcAft>
              <a:buClr>
                <a:schemeClr val="dk2"/>
              </a:buClr>
              <a:buSzPts val="1400"/>
              <a:buFont typeface="Afacad Flux"/>
              <a:buChar char="●"/>
            </a:pPr>
            <a:r>
              <a:rPr lang="en">
                <a:solidFill>
                  <a:schemeClr val="dk2"/>
                </a:solidFill>
                <a:latin typeface="Afacad Flux"/>
                <a:ea typeface="Afacad Flux"/>
                <a:cs typeface="Afacad Flux"/>
                <a:sym typeface="Afacad Flux"/>
              </a:rPr>
              <a:t>Track which features are used most frequently </a:t>
            </a:r>
            <a:endParaRPr>
              <a:solidFill>
                <a:schemeClr val="dk2"/>
              </a:solidFill>
              <a:latin typeface="Afacad Flux"/>
              <a:ea typeface="Afacad Flux"/>
              <a:cs typeface="Afacad Flux"/>
              <a:sym typeface="Afacad Flux"/>
            </a:endParaRPr>
          </a:p>
          <a:p>
            <a:pPr indent="-317500" lvl="0" marL="457200" rtl="0" algn="l">
              <a:spcBef>
                <a:spcPts val="1000"/>
              </a:spcBef>
              <a:spcAft>
                <a:spcPts val="1000"/>
              </a:spcAft>
              <a:buClr>
                <a:schemeClr val="dk2"/>
              </a:buClr>
              <a:buSzPts val="1400"/>
              <a:buFont typeface="Afacad Flux"/>
              <a:buChar char="●"/>
            </a:pPr>
            <a:r>
              <a:rPr lang="en">
                <a:solidFill>
                  <a:schemeClr val="dk2"/>
                </a:solidFill>
                <a:latin typeface="Afacad Flux"/>
                <a:ea typeface="Afacad Flux"/>
                <a:cs typeface="Afacad Flux"/>
                <a:sym typeface="Afacad Flux"/>
              </a:rPr>
              <a:t>Keep true to our values and protect the artist</a:t>
            </a:r>
            <a:endParaRPr>
              <a:solidFill>
                <a:schemeClr val="dk2"/>
              </a:solidFill>
              <a:latin typeface="Afacad Flux"/>
              <a:ea typeface="Afacad Flux"/>
              <a:cs typeface="Afacad Flux"/>
              <a:sym typeface="Afacad Flux"/>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Usage - The Siren</a:t>
            </a:r>
            <a:endParaRPr/>
          </a:p>
        </p:txBody>
      </p:sp>
      <p:pic>
        <p:nvPicPr>
          <p:cNvPr id="632" name="Google Shape;632;p78"/>
          <p:cNvPicPr preferRelativeResize="0"/>
          <p:nvPr/>
        </p:nvPicPr>
        <p:blipFill>
          <a:blip r:embed="rId3">
            <a:alphaModFix/>
          </a:blip>
          <a:stretch>
            <a:fillRect/>
          </a:stretch>
        </p:blipFill>
        <p:spPr>
          <a:xfrm>
            <a:off x="478125" y="1127963"/>
            <a:ext cx="2590638" cy="3820975"/>
          </a:xfrm>
          <a:prstGeom prst="rect">
            <a:avLst/>
          </a:prstGeom>
          <a:noFill/>
          <a:ln>
            <a:noFill/>
          </a:ln>
        </p:spPr>
      </p:pic>
      <p:pic>
        <p:nvPicPr>
          <p:cNvPr id="633" name="Google Shape;633;p78"/>
          <p:cNvPicPr preferRelativeResize="0"/>
          <p:nvPr/>
        </p:nvPicPr>
        <p:blipFill>
          <a:blip r:embed="rId4">
            <a:alphaModFix/>
          </a:blip>
          <a:stretch>
            <a:fillRect/>
          </a:stretch>
        </p:blipFill>
        <p:spPr>
          <a:xfrm>
            <a:off x="3415851" y="1127963"/>
            <a:ext cx="2494975" cy="3820976"/>
          </a:xfrm>
          <a:prstGeom prst="rect">
            <a:avLst/>
          </a:prstGeom>
          <a:noFill/>
          <a:ln>
            <a:noFill/>
          </a:ln>
        </p:spPr>
      </p:pic>
      <p:sp>
        <p:nvSpPr>
          <p:cNvPr id="634" name="Google Shape;634;p78"/>
          <p:cNvSpPr/>
          <p:nvPr/>
        </p:nvSpPr>
        <p:spPr>
          <a:xfrm>
            <a:off x="6204500" y="1127888"/>
            <a:ext cx="2481900" cy="3821100"/>
          </a:xfrm>
          <a:prstGeom prst="rect">
            <a:avLst/>
          </a:prstGeom>
          <a:solidFill>
            <a:srgbClr val="E4EA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635" name="Google Shape;635;p78"/>
          <p:cNvSpPr txBox="1"/>
          <p:nvPr/>
        </p:nvSpPr>
        <p:spPr>
          <a:xfrm>
            <a:off x="6257900" y="1335750"/>
            <a:ext cx="2375100" cy="3242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Afacad Flux"/>
              <a:buChar char="●"/>
            </a:pPr>
            <a:r>
              <a:rPr lang="en">
                <a:solidFill>
                  <a:schemeClr val="lt1"/>
                </a:solidFill>
                <a:latin typeface="Afacad Flux"/>
                <a:ea typeface="Afacad Flux"/>
                <a:cs typeface="Afacad Flux"/>
                <a:sym typeface="Afacad Flux"/>
              </a:rPr>
              <a:t>“Too much use” could look like spending too much time planning/ organizing, not enough  time creating</a:t>
            </a:r>
            <a:endParaRPr>
              <a:solidFill>
                <a:schemeClr val="lt1"/>
              </a:solidFill>
              <a:latin typeface="Afacad Flux"/>
              <a:ea typeface="Afacad Flux"/>
              <a:cs typeface="Afacad Flux"/>
              <a:sym typeface="Afacad Flux"/>
            </a:endParaRPr>
          </a:p>
          <a:p>
            <a:pPr indent="-317500" lvl="0" marL="457200" rtl="0" algn="l">
              <a:spcBef>
                <a:spcPts val="1000"/>
              </a:spcBef>
              <a:spcAft>
                <a:spcPts val="0"/>
              </a:spcAft>
              <a:buClr>
                <a:schemeClr val="lt1"/>
              </a:buClr>
              <a:buSzPts val="1400"/>
              <a:buFont typeface="Afacad Flux"/>
              <a:buChar char="●"/>
            </a:pPr>
            <a:r>
              <a:rPr lang="en">
                <a:solidFill>
                  <a:schemeClr val="lt1"/>
                </a:solidFill>
                <a:latin typeface="Afacad Flux"/>
                <a:ea typeface="Afacad Flux"/>
                <a:cs typeface="Afacad Flux"/>
                <a:sym typeface="Afacad Flux"/>
              </a:rPr>
              <a:t>No ads/sponsored searches, only suggestions to help artist vision</a:t>
            </a:r>
            <a:endParaRPr>
              <a:solidFill>
                <a:schemeClr val="lt1"/>
              </a:solidFill>
              <a:latin typeface="Afacad Flux"/>
              <a:ea typeface="Afacad Flux"/>
              <a:cs typeface="Afacad Flux"/>
              <a:sym typeface="Afacad Flux"/>
            </a:endParaRPr>
          </a:p>
          <a:p>
            <a:pPr indent="-317500" lvl="0" marL="457200" rtl="0" algn="l">
              <a:spcBef>
                <a:spcPts val="1000"/>
              </a:spcBef>
              <a:spcAft>
                <a:spcPts val="1000"/>
              </a:spcAft>
              <a:buClr>
                <a:schemeClr val="lt1"/>
              </a:buClr>
              <a:buSzPts val="1400"/>
              <a:buFont typeface="Afacad Flux"/>
              <a:buChar char="●"/>
            </a:pPr>
            <a:r>
              <a:rPr lang="en">
                <a:solidFill>
                  <a:schemeClr val="lt1"/>
                </a:solidFill>
                <a:latin typeface="Afacad Flux"/>
                <a:ea typeface="Afacad Flux"/>
                <a:cs typeface="Afacad Flux"/>
                <a:sym typeface="Afacad Flux"/>
              </a:rPr>
              <a:t>Could be detrimental if too much “smart planning” detracts from creativity </a:t>
            </a:r>
            <a:endParaRPr>
              <a:solidFill>
                <a:schemeClr val="lt1"/>
              </a:solidFill>
              <a:latin typeface="Afacad Flux"/>
              <a:ea typeface="Afacad Flux"/>
              <a:cs typeface="Afacad Flux"/>
              <a:sym typeface="Afacad Flux"/>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79"/>
          <p:cNvSpPr txBox="1"/>
          <p:nvPr>
            <p:ph type="title"/>
          </p:nvPr>
        </p:nvSpPr>
        <p:spPr>
          <a:xfrm>
            <a:off x="427100" y="1413600"/>
            <a:ext cx="5944800" cy="7758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rPr lang="en"/>
              <a:t>Tasks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80"/>
          <p:cNvSpPr/>
          <p:nvPr/>
        </p:nvSpPr>
        <p:spPr>
          <a:xfrm>
            <a:off x="6141125" y="1250750"/>
            <a:ext cx="2742000" cy="35976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646" name="Google Shape;646;p80"/>
          <p:cNvSpPr txBox="1"/>
          <p:nvPr>
            <p:ph idx="1" type="body"/>
          </p:nvPr>
        </p:nvSpPr>
        <p:spPr>
          <a:xfrm>
            <a:off x="166975" y="1895400"/>
            <a:ext cx="2742000" cy="1847100"/>
          </a:xfrm>
          <a:prstGeom prst="rect">
            <a:avLst/>
          </a:prstGeom>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 sz="1600"/>
              <a:t>Taking pictures of a spontaneous sources of inspiration and saving it.</a:t>
            </a:r>
            <a:endParaRPr sz="1600"/>
          </a:p>
          <a:p>
            <a:pPr indent="-330200" lvl="1" marL="914400" rtl="0" algn="l">
              <a:spcBef>
                <a:spcPts val="0"/>
              </a:spcBef>
              <a:spcAft>
                <a:spcPts val="0"/>
              </a:spcAft>
              <a:buSzPts val="1600"/>
              <a:buChar char="○"/>
            </a:pPr>
            <a:r>
              <a:rPr lang="en" sz="1600"/>
              <a:t>Task done by most users, most times they use the app</a:t>
            </a:r>
            <a:endParaRPr sz="1600"/>
          </a:p>
        </p:txBody>
      </p:sp>
      <p:sp>
        <p:nvSpPr>
          <p:cNvPr id="647" name="Google Shape;647;p80"/>
          <p:cNvSpPr txBox="1"/>
          <p:nvPr>
            <p:ph idx="2" type="body"/>
          </p:nvPr>
        </p:nvSpPr>
        <p:spPr>
          <a:xfrm>
            <a:off x="2996375" y="1895400"/>
            <a:ext cx="2871000" cy="2373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Creating a cohesive mood board of images with the creation of a specific art piece in mind.</a:t>
            </a:r>
            <a:endParaRPr sz="1600"/>
          </a:p>
          <a:p>
            <a:pPr indent="-330200" lvl="1" marL="914400" rtl="0" algn="l">
              <a:spcBef>
                <a:spcPts val="0"/>
              </a:spcBef>
              <a:spcAft>
                <a:spcPts val="0"/>
              </a:spcAft>
              <a:buSzPts val="1600"/>
              <a:buChar char="○"/>
            </a:pPr>
            <a:r>
              <a:rPr lang="en" sz="1600"/>
              <a:t>One of the apps intended purposes, but is done less frequently than simple tasks</a:t>
            </a:r>
            <a:endParaRPr sz="1600"/>
          </a:p>
        </p:txBody>
      </p:sp>
      <p:sp>
        <p:nvSpPr>
          <p:cNvPr id="648" name="Google Shape;648;p80"/>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Tasks</a:t>
            </a:r>
            <a:endParaRPr/>
          </a:p>
        </p:txBody>
      </p:sp>
      <p:sp>
        <p:nvSpPr>
          <p:cNvPr id="649" name="Google Shape;649;p80"/>
          <p:cNvSpPr txBox="1"/>
          <p:nvPr>
            <p:ph idx="3" type="subTitle"/>
          </p:nvPr>
        </p:nvSpPr>
        <p:spPr>
          <a:xfrm>
            <a:off x="483175" y="1336150"/>
            <a:ext cx="2455500" cy="7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a:t>
            </a:r>
            <a:endParaRPr/>
          </a:p>
        </p:txBody>
      </p:sp>
      <p:sp>
        <p:nvSpPr>
          <p:cNvPr id="650" name="Google Shape;650;p80"/>
          <p:cNvSpPr txBox="1"/>
          <p:nvPr>
            <p:ph idx="4" type="subTitle"/>
          </p:nvPr>
        </p:nvSpPr>
        <p:spPr>
          <a:xfrm>
            <a:off x="3347725" y="1336150"/>
            <a:ext cx="2455500" cy="7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Moderate</a:t>
            </a:r>
            <a:endParaRPr/>
          </a:p>
        </p:txBody>
      </p:sp>
      <p:sp>
        <p:nvSpPr>
          <p:cNvPr id="651" name="Google Shape;651;p80"/>
          <p:cNvSpPr txBox="1"/>
          <p:nvPr>
            <p:ph idx="5" type="subTitle"/>
          </p:nvPr>
        </p:nvSpPr>
        <p:spPr>
          <a:xfrm>
            <a:off x="6212275" y="1336150"/>
            <a:ext cx="2455500" cy="7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Complex</a:t>
            </a:r>
            <a:endParaRPr/>
          </a:p>
        </p:txBody>
      </p:sp>
      <p:sp>
        <p:nvSpPr>
          <p:cNvPr id="652" name="Google Shape;652;p80"/>
          <p:cNvSpPr txBox="1"/>
          <p:nvPr>
            <p:ph idx="6" type="body"/>
          </p:nvPr>
        </p:nvSpPr>
        <p:spPr>
          <a:xfrm>
            <a:off x="6049025" y="1801500"/>
            <a:ext cx="2926200" cy="3046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Compiling all the different multimedia forms of inspiration (music, notes, images, people, their own work, voice recording) in one place </a:t>
            </a:r>
            <a:endParaRPr sz="1600"/>
          </a:p>
          <a:p>
            <a:pPr indent="-330200" lvl="1" marL="914400" rtl="0" algn="l">
              <a:spcBef>
                <a:spcPts val="0"/>
              </a:spcBef>
              <a:spcAft>
                <a:spcPts val="0"/>
              </a:spcAft>
              <a:buSzPts val="1600"/>
              <a:buChar char="○"/>
            </a:pPr>
            <a:r>
              <a:rPr lang="en" sz="1600"/>
              <a:t>How the most advanced users will use app, combines many simple and complex features</a:t>
            </a:r>
            <a:endParaRPr sz="1600"/>
          </a:p>
        </p:txBody>
      </p:sp>
      <p:sp>
        <p:nvSpPr>
          <p:cNvPr id="653" name="Google Shape;653;p80"/>
          <p:cNvSpPr/>
          <p:nvPr/>
        </p:nvSpPr>
        <p:spPr>
          <a:xfrm>
            <a:off x="189725" y="1250750"/>
            <a:ext cx="2742000" cy="35976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654" name="Google Shape;654;p80"/>
          <p:cNvSpPr/>
          <p:nvPr/>
        </p:nvSpPr>
        <p:spPr>
          <a:xfrm>
            <a:off x="3125375" y="1283400"/>
            <a:ext cx="2742000" cy="35976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81"/>
          <p:cNvSpPr txBox="1"/>
          <p:nvPr>
            <p:ph type="title"/>
          </p:nvPr>
        </p:nvSpPr>
        <p:spPr>
          <a:xfrm>
            <a:off x="455575" y="1507500"/>
            <a:ext cx="5944800" cy="7758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rPr lang="en"/>
              <a:t>Storyboard</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pic>
        <p:nvPicPr>
          <p:cNvPr id="664" name="Google Shape;664;p82"/>
          <p:cNvPicPr preferRelativeResize="0"/>
          <p:nvPr/>
        </p:nvPicPr>
        <p:blipFill>
          <a:blip r:embed="rId3">
            <a:alphaModFix/>
          </a:blip>
          <a:stretch>
            <a:fillRect/>
          </a:stretch>
        </p:blipFill>
        <p:spPr>
          <a:xfrm>
            <a:off x="1192300" y="576025"/>
            <a:ext cx="5431526" cy="3991426"/>
          </a:xfrm>
          <a:prstGeom prst="rect">
            <a:avLst/>
          </a:prstGeom>
          <a:noFill/>
          <a:ln>
            <a:noFill/>
          </a:ln>
        </p:spPr>
      </p:pic>
      <p:sp>
        <p:nvSpPr>
          <p:cNvPr id="665" name="Google Shape;665;p82"/>
          <p:cNvSpPr txBox="1"/>
          <p:nvPr/>
        </p:nvSpPr>
        <p:spPr>
          <a:xfrm>
            <a:off x="7532600" y="385500"/>
            <a:ext cx="12408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Afacad Flux"/>
                <a:ea typeface="Afacad Flux"/>
                <a:cs typeface="Afacad Flux"/>
                <a:sym typeface="Afacad Flux"/>
              </a:rPr>
              <a:t>Task 1: Collecting various sources of inspiration</a:t>
            </a:r>
            <a:endParaRPr b="1" sz="1600">
              <a:solidFill>
                <a:schemeClr val="lt1"/>
              </a:solidFill>
              <a:latin typeface="Afacad Flux"/>
              <a:ea typeface="Afacad Flux"/>
              <a:cs typeface="Afacad Flux"/>
              <a:sym typeface="Afacad Flux"/>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63" name="Shape 363"/>
        <p:cNvGrpSpPr/>
        <p:nvPr/>
      </p:nvGrpSpPr>
      <p:grpSpPr>
        <a:xfrm>
          <a:off x="0" y="0"/>
          <a:ext cx="0" cy="0"/>
          <a:chOff x="0" y="0"/>
          <a:chExt cx="0" cy="0"/>
        </a:xfrm>
      </p:grpSpPr>
      <p:sp>
        <p:nvSpPr>
          <p:cNvPr id="364" name="Google Shape;364;p56"/>
          <p:cNvSpPr txBox="1"/>
          <p:nvPr>
            <p:ph type="title"/>
          </p:nvPr>
        </p:nvSpPr>
        <p:spPr>
          <a:xfrm>
            <a:off x="228600" y="251551"/>
            <a:ext cx="6665700" cy="861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Index</a:t>
            </a:r>
            <a:endParaRPr/>
          </a:p>
        </p:txBody>
      </p:sp>
      <p:sp>
        <p:nvSpPr>
          <p:cNvPr id="365" name="Google Shape;365;p56"/>
          <p:cNvSpPr/>
          <p:nvPr/>
        </p:nvSpPr>
        <p:spPr>
          <a:xfrm>
            <a:off x="1887225" y="1370775"/>
            <a:ext cx="730500" cy="730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366" name="Google Shape;366;p56"/>
          <p:cNvSpPr txBox="1"/>
          <p:nvPr/>
        </p:nvSpPr>
        <p:spPr>
          <a:xfrm>
            <a:off x="1929675" y="1412775"/>
            <a:ext cx="645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Afacad Flux"/>
                <a:ea typeface="Afacad Flux"/>
                <a:cs typeface="Afacad Flux"/>
                <a:sym typeface="Afacad Flux"/>
              </a:rPr>
              <a:t>1</a:t>
            </a:r>
            <a:endParaRPr b="1" sz="3000">
              <a:solidFill>
                <a:schemeClr val="dk2"/>
              </a:solidFill>
              <a:latin typeface="Afacad Flux"/>
              <a:ea typeface="Afacad Flux"/>
              <a:cs typeface="Afacad Flux"/>
              <a:sym typeface="Afacad Flux"/>
            </a:endParaRPr>
          </a:p>
        </p:txBody>
      </p:sp>
      <p:sp>
        <p:nvSpPr>
          <p:cNvPr id="367" name="Google Shape;367;p56"/>
          <p:cNvSpPr/>
          <p:nvPr/>
        </p:nvSpPr>
        <p:spPr>
          <a:xfrm>
            <a:off x="3433575" y="1328775"/>
            <a:ext cx="730500" cy="730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368" name="Google Shape;368;p56"/>
          <p:cNvSpPr txBox="1"/>
          <p:nvPr/>
        </p:nvSpPr>
        <p:spPr>
          <a:xfrm>
            <a:off x="3476025" y="1370775"/>
            <a:ext cx="645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Afacad Flux"/>
                <a:ea typeface="Afacad Flux"/>
                <a:cs typeface="Afacad Flux"/>
                <a:sym typeface="Afacad Flux"/>
              </a:rPr>
              <a:t>2</a:t>
            </a:r>
            <a:endParaRPr b="1" sz="3000">
              <a:solidFill>
                <a:schemeClr val="dk2"/>
              </a:solidFill>
              <a:latin typeface="Afacad Flux"/>
              <a:ea typeface="Afacad Flux"/>
              <a:cs typeface="Afacad Flux"/>
              <a:sym typeface="Afacad Flux"/>
            </a:endParaRPr>
          </a:p>
        </p:txBody>
      </p:sp>
      <p:sp>
        <p:nvSpPr>
          <p:cNvPr id="369" name="Google Shape;369;p56"/>
          <p:cNvSpPr/>
          <p:nvPr/>
        </p:nvSpPr>
        <p:spPr>
          <a:xfrm>
            <a:off x="4979925" y="1328775"/>
            <a:ext cx="730500" cy="730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370" name="Google Shape;370;p56"/>
          <p:cNvSpPr txBox="1"/>
          <p:nvPr/>
        </p:nvSpPr>
        <p:spPr>
          <a:xfrm>
            <a:off x="5022375" y="1370775"/>
            <a:ext cx="645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Afacad Flux"/>
                <a:ea typeface="Afacad Flux"/>
                <a:cs typeface="Afacad Flux"/>
                <a:sym typeface="Afacad Flux"/>
              </a:rPr>
              <a:t>3</a:t>
            </a:r>
            <a:endParaRPr b="1" sz="3000">
              <a:solidFill>
                <a:schemeClr val="dk2"/>
              </a:solidFill>
              <a:latin typeface="Afacad Flux"/>
              <a:ea typeface="Afacad Flux"/>
              <a:cs typeface="Afacad Flux"/>
              <a:sym typeface="Afacad Flux"/>
            </a:endParaRPr>
          </a:p>
        </p:txBody>
      </p:sp>
      <p:sp>
        <p:nvSpPr>
          <p:cNvPr id="371" name="Google Shape;371;p56"/>
          <p:cNvSpPr/>
          <p:nvPr/>
        </p:nvSpPr>
        <p:spPr>
          <a:xfrm>
            <a:off x="6526275" y="1328775"/>
            <a:ext cx="730500" cy="730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372" name="Google Shape;372;p56"/>
          <p:cNvSpPr txBox="1"/>
          <p:nvPr/>
        </p:nvSpPr>
        <p:spPr>
          <a:xfrm>
            <a:off x="6568725" y="1370775"/>
            <a:ext cx="645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Afacad Flux"/>
                <a:ea typeface="Afacad Flux"/>
                <a:cs typeface="Afacad Flux"/>
                <a:sym typeface="Afacad Flux"/>
              </a:rPr>
              <a:t>4</a:t>
            </a:r>
            <a:endParaRPr b="1" sz="3000">
              <a:solidFill>
                <a:schemeClr val="dk2"/>
              </a:solidFill>
              <a:latin typeface="Afacad Flux"/>
              <a:ea typeface="Afacad Flux"/>
              <a:cs typeface="Afacad Flux"/>
              <a:sym typeface="Afacad Flux"/>
            </a:endParaRPr>
          </a:p>
        </p:txBody>
      </p:sp>
      <p:sp>
        <p:nvSpPr>
          <p:cNvPr id="373" name="Google Shape;373;p56"/>
          <p:cNvSpPr/>
          <p:nvPr/>
        </p:nvSpPr>
        <p:spPr>
          <a:xfrm>
            <a:off x="2599050" y="2826450"/>
            <a:ext cx="730500" cy="730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374" name="Google Shape;374;p56"/>
          <p:cNvSpPr txBox="1"/>
          <p:nvPr/>
        </p:nvSpPr>
        <p:spPr>
          <a:xfrm>
            <a:off x="2641500" y="2868450"/>
            <a:ext cx="645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Afacad Flux"/>
                <a:ea typeface="Afacad Flux"/>
                <a:cs typeface="Afacad Flux"/>
                <a:sym typeface="Afacad Flux"/>
              </a:rPr>
              <a:t>5</a:t>
            </a:r>
            <a:endParaRPr b="1" sz="3000">
              <a:solidFill>
                <a:schemeClr val="dk2"/>
              </a:solidFill>
              <a:latin typeface="Afacad Flux"/>
              <a:ea typeface="Afacad Flux"/>
              <a:cs typeface="Afacad Flux"/>
              <a:sym typeface="Afacad Flux"/>
            </a:endParaRPr>
          </a:p>
        </p:txBody>
      </p:sp>
      <p:sp>
        <p:nvSpPr>
          <p:cNvPr id="375" name="Google Shape;375;p56"/>
          <p:cNvSpPr/>
          <p:nvPr/>
        </p:nvSpPr>
        <p:spPr>
          <a:xfrm>
            <a:off x="4145400" y="2826450"/>
            <a:ext cx="730500" cy="730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376" name="Google Shape;376;p56"/>
          <p:cNvSpPr txBox="1"/>
          <p:nvPr/>
        </p:nvSpPr>
        <p:spPr>
          <a:xfrm>
            <a:off x="4187850" y="2868450"/>
            <a:ext cx="645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Afacad Flux"/>
                <a:ea typeface="Afacad Flux"/>
                <a:cs typeface="Afacad Flux"/>
                <a:sym typeface="Afacad Flux"/>
              </a:rPr>
              <a:t>6</a:t>
            </a:r>
            <a:endParaRPr b="1" sz="3000">
              <a:solidFill>
                <a:schemeClr val="dk2"/>
              </a:solidFill>
              <a:latin typeface="Afacad Flux"/>
              <a:ea typeface="Afacad Flux"/>
              <a:cs typeface="Afacad Flux"/>
              <a:sym typeface="Afacad Flux"/>
            </a:endParaRPr>
          </a:p>
        </p:txBody>
      </p:sp>
      <p:sp>
        <p:nvSpPr>
          <p:cNvPr id="377" name="Google Shape;377;p56"/>
          <p:cNvSpPr/>
          <p:nvPr/>
        </p:nvSpPr>
        <p:spPr>
          <a:xfrm>
            <a:off x="5691750" y="2826450"/>
            <a:ext cx="730500" cy="730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378" name="Google Shape;378;p56"/>
          <p:cNvSpPr txBox="1"/>
          <p:nvPr/>
        </p:nvSpPr>
        <p:spPr>
          <a:xfrm>
            <a:off x="5734200" y="2868450"/>
            <a:ext cx="645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Afacad Flux"/>
                <a:ea typeface="Afacad Flux"/>
                <a:cs typeface="Afacad Flux"/>
                <a:sym typeface="Afacad Flux"/>
              </a:rPr>
              <a:t>7</a:t>
            </a:r>
            <a:endParaRPr b="1" sz="3000">
              <a:solidFill>
                <a:schemeClr val="dk2"/>
              </a:solidFill>
              <a:latin typeface="Afacad Flux"/>
              <a:ea typeface="Afacad Flux"/>
              <a:cs typeface="Afacad Flux"/>
              <a:sym typeface="Afacad Flux"/>
            </a:endParaRPr>
          </a:p>
        </p:txBody>
      </p:sp>
      <p:sp>
        <p:nvSpPr>
          <p:cNvPr id="379" name="Google Shape;379;p56"/>
          <p:cNvSpPr txBox="1"/>
          <p:nvPr/>
        </p:nvSpPr>
        <p:spPr>
          <a:xfrm>
            <a:off x="1765725" y="2059275"/>
            <a:ext cx="9735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lt1"/>
                </a:solidFill>
                <a:latin typeface="Afacad Flux"/>
                <a:ea typeface="Afacad Flux"/>
                <a:cs typeface="Afacad Flux"/>
                <a:sym typeface="Afacad Flux"/>
              </a:rPr>
              <a:t>Project intro</a:t>
            </a:r>
            <a:endParaRPr b="1" sz="1700">
              <a:solidFill>
                <a:schemeClr val="lt1"/>
              </a:solidFill>
              <a:latin typeface="Afacad Flux"/>
              <a:ea typeface="Afacad Flux"/>
              <a:cs typeface="Afacad Flux"/>
              <a:sym typeface="Afacad Flux"/>
            </a:endParaRPr>
          </a:p>
        </p:txBody>
      </p:sp>
      <p:sp>
        <p:nvSpPr>
          <p:cNvPr id="380" name="Google Shape;380;p56"/>
          <p:cNvSpPr txBox="1"/>
          <p:nvPr/>
        </p:nvSpPr>
        <p:spPr>
          <a:xfrm>
            <a:off x="3317500" y="2159625"/>
            <a:ext cx="9735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lt1"/>
                </a:solidFill>
                <a:latin typeface="Afacad Flux"/>
                <a:ea typeface="Afacad Flux"/>
                <a:cs typeface="Afacad Flux"/>
                <a:sym typeface="Afacad Flux"/>
              </a:rPr>
              <a:t>Problem</a:t>
            </a:r>
            <a:endParaRPr b="1" sz="1700">
              <a:solidFill>
                <a:schemeClr val="lt1"/>
              </a:solidFill>
              <a:latin typeface="Afacad Flux"/>
              <a:ea typeface="Afacad Flux"/>
              <a:cs typeface="Afacad Flux"/>
              <a:sym typeface="Afacad Flux"/>
            </a:endParaRPr>
          </a:p>
        </p:txBody>
      </p:sp>
      <p:sp>
        <p:nvSpPr>
          <p:cNvPr id="381" name="Google Shape;381;p56"/>
          <p:cNvSpPr txBox="1"/>
          <p:nvPr/>
        </p:nvSpPr>
        <p:spPr>
          <a:xfrm>
            <a:off x="4858425" y="2028825"/>
            <a:ext cx="9735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lt1"/>
                </a:solidFill>
                <a:latin typeface="Afacad Flux"/>
                <a:ea typeface="Afacad Flux"/>
                <a:cs typeface="Afacad Flux"/>
                <a:sym typeface="Afacad Flux"/>
              </a:rPr>
              <a:t>Market research</a:t>
            </a:r>
            <a:endParaRPr b="1" sz="1700">
              <a:solidFill>
                <a:schemeClr val="lt1"/>
              </a:solidFill>
              <a:latin typeface="Afacad Flux"/>
              <a:ea typeface="Afacad Flux"/>
              <a:cs typeface="Afacad Flux"/>
              <a:sym typeface="Afacad Flux"/>
            </a:endParaRPr>
          </a:p>
        </p:txBody>
      </p:sp>
      <p:sp>
        <p:nvSpPr>
          <p:cNvPr id="382" name="Google Shape;382;p56"/>
          <p:cNvSpPr txBox="1"/>
          <p:nvPr/>
        </p:nvSpPr>
        <p:spPr>
          <a:xfrm>
            <a:off x="6404775" y="2045475"/>
            <a:ext cx="9735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lt1"/>
                </a:solidFill>
                <a:latin typeface="Afacad Flux"/>
                <a:ea typeface="Afacad Flux"/>
                <a:cs typeface="Afacad Flux"/>
                <a:sym typeface="Afacad Flux"/>
              </a:rPr>
              <a:t>Design values</a:t>
            </a:r>
            <a:endParaRPr b="1" sz="1700">
              <a:solidFill>
                <a:schemeClr val="lt1"/>
              </a:solidFill>
              <a:latin typeface="Afacad Flux"/>
              <a:ea typeface="Afacad Flux"/>
              <a:cs typeface="Afacad Flux"/>
              <a:sym typeface="Afacad Flux"/>
            </a:endParaRPr>
          </a:p>
        </p:txBody>
      </p:sp>
      <p:sp>
        <p:nvSpPr>
          <p:cNvPr id="383" name="Google Shape;383;p56"/>
          <p:cNvSpPr txBox="1"/>
          <p:nvPr/>
        </p:nvSpPr>
        <p:spPr>
          <a:xfrm>
            <a:off x="2477550" y="3556950"/>
            <a:ext cx="9735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lt1"/>
                </a:solidFill>
                <a:latin typeface="Afacad Flux"/>
                <a:ea typeface="Afacad Flux"/>
                <a:cs typeface="Afacad Flux"/>
                <a:sym typeface="Afacad Flux"/>
              </a:rPr>
              <a:t>Tasks</a:t>
            </a:r>
            <a:endParaRPr b="1" sz="1700">
              <a:solidFill>
                <a:schemeClr val="lt1"/>
              </a:solidFill>
              <a:latin typeface="Afacad Flux"/>
              <a:ea typeface="Afacad Flux"/>
              <a:cs typeface="Afacad Flux"/>
              <a:sym typeface="Afacad Flux"/>
            </a:endParaRPr>
          </a:p>
        </p:txBody>
      </p:sp>
      <p:sp>
        <p:nvSpPr>
          <p:cNvPr id="384" name="Google Shape;384;p56"/>
          <p:cNvSpPr txBox="1"/>
          <p:nvPr/>
        </p:nvSpPr>
        <p:spPr>
          <a:xfrm>
            <a:off x="3802800" y="3556950"/>
            <a:ext cx="1415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lt1"/>
                </a:solidFill>
                <a:latin typeface="Afacad Flux"/>
                <a:ea typeface="Afacad Flux"/>
                <a:cs typeface="Afacad Flux"/>
                <a:sym typeface="Afacad Flux"/>
              </a:rPr>
              <a:t>Storyboards</a:t>
            </a:r>
            <a:endParaRPr b="1" sz="1700">
              <a:solidFill>
                <a:schemeClr val="lt1"/>
              </a:solidFill>
              <a:latin typeface="Afacad Flux"/>
              <a:ea typeface="Afacad Flux"/>
              <a:cs typeface="Afacad Flux"/>
              <a:sym typeface="Afacad Flux"/>
            </a:endParaRPr>
          </a:p>
        </p:txBody>
      </p:sp>
      <p:sp>
        <p:nvSpPr>
          <p:cNvPr id="385" name="Google Shape;385;p56"/>
          <p:cNvSpPr txBox="1"/>
          <p:nvPr/>
        </p:nvSpPr>
        <p:spPr>
          <a:xfrm>
            <a:off x="5447550" y="3514950"/>
            <a:ext cx="12189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lt1"/>
                </a:solidFill>
                <a:latin typeface="Afacad Flux"/>
                <a:ea typeface="Afacad Flux"/>
                <a:cs typeface="Afacad Flux"/>
                <a:sym typeface="Afacad Flux"/>
              </a:rPr>
              <a:t>Concept video</a:t>
            </a:r>
            <a:endParaRPr b="1" sz="1700">
              <a:solidFill>
                <a:schemeClr val="lt1"/>
              </a:solidFill>
              <a:latin typeface="Afacad Flux"/>
              <a:ea typeface="Afacad Flux"/>
              <a:cs typeface="Afacad Flux"/>
              <a:sym typeface="Afacad Flux"/>
            </a:endParaRPr>
          </a:p>
        </p:txBody>
      </p:sp>
      <p:sp>
        <p:nvSpPr>
          <p:cNvPr id="386" name="Google Shape;386;p56"/>
          <p:cNvSpPr txBox="1"/>
          <p:nvPr>
            <p:ph idx="1" type="subTitle"/>
          </p:nvPr>
        </p:nvSpPr>
        <p:spPr>
          <a:xfrm>
            <a:off x="7730000" y="407600"/>
            <a:ext cx="1080000" cy="2955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Team 2</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83"/>
          <p:cNvSpPr txBox="1"/>
          <p:nvPr/>
        </p:nvSpPr>
        <p:spPr>
          <a:xfrm>
            <a:off x="7532600" y="385500"/>
            <a:ext cx="12408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Afacad Flux"/>
                <a:ea typeface="Afacad Flux"/>
                <a:cs typeface="Afacad Flux"/>
                <a:sym typeface="Afacad Flux"/>
              </a:rPr>
              <a:t>Task 2: Organizing the different sources of inspiration</a:t>
            </a:r>
            <a:endParaRPr b="1" sz="1600">
              <a:solidFill>
                <a:schemeClr val="lt1"/>
              </a:solidFill>
              <a:latin typeface="Afacad Flux"/>
              <a:ea typeface="Afacad Flux"/>
              <a:cs typeface="Afacad Flux"/>
              <a:sym typeface="Afacad Flux"/>
            </a:endParaRPr>
          </a:p>
        </p:txBody>
      </p:sp>
      <p:pic>
        <p:nvPicPr>
          <p:cNvPr id="671" name="Google Shape;671;p83"/>
          <p:cNvPicPr preferRelativeResize="0"/>
          <p:nvPr/>
        </p:nvPicPr>
        <p:blipFill>
          <a:blip r:embed="rId3">
            <a:alphaModFix/>
          </a:blip>
          <a:stretch>
            <a:fillRect/>
          </a:stretch>
        </p:blipFill>
        <p:spPr>
          <a:xfrm>
            <a:off x="228599" y="1711899"/>
            <a:ext cx="6875825" cy="22609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84"/>
          <p:cNvSpPr txBox="1"/>
          <p:nvPr/>
        </p:nvSpPr>
        <p:spPr>
          <a:xfrm>
            <a:off x="7532600" y="385500"/>
            <a:ext cx="12408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Afacad Flux"/>
                <a:ea typeface="Afacad Flux"/>
                <a:cs typeface="Afacad Flux"/>
                <a:sym typeface="Afacad Flux"/>
              </a:rPr>
              <a:t>Task 3: Organizing the different sources of inspiration</a:t>
            </a:r>
            <a:endParaRPr b="1" sz="1600">
              <a:solidFill>
                <a:schemeClr val="lt1"/>
              </a:solidFill>
              <a:latin typeface="Afacad Flux"/>
              <a:ea typeface="Afacad Flux"/>
              <a:cs typeface="Afacad Flux"/>
              <a:sym typeface="Afacad Flux"/>
            </a:endParaRPr>
          </a:p>
        </p:txBody>
      </p:sp>
      <p:pic>
        <p:nvPicPr>
          <p:cNvPr id="677" name="Google Shape;677;p84"/>
          <p:cNvPicPr preferRelativeResize="0"/>
          <p:nvPr/>
        </p:nvPicPr>
        <p:blipFill rotWithShape="1">
          <a:blip r:embed="rId3">
            <a:alphaModFix/>
          </a:blip>
          <a:srcRect b="0" l="0" r="5015" t="0"/>
          <a:stretch/>
        </p:blipFill>
        <p:spPr>
          <a:xfrm>
            <a:off x="457225" y="1185950"/>
            <a:ext cx="2010878" cy="2771600"/>
          </a:xfrm>
          <a:prstGeom prst="rect">
            <a:avLst/>
          </a:prstGeom>
          <a:noFill/>
          <a:ln>
            <a:noFill/>
          </a:ln>
        </p:spPr>
      </p:pic>
      <p:pic>
        <p:nvPicPr>
          <p:cNvPr id="678" name="Google Shape;678;p84"/>
          <p:cNvPicPr preferRelativeResize="0"/>
          <p:nvPr/>
        </p:nvPicPr>
        <p:blipFill rotWithShape="1">
          <a:blip r:embed="rId4">
            <a:alphaModFix/>
          </a:blip>
          <a:srcRect b="45048" l="0" r="58851" t="0"/>
          <a:stretch/>
        </p:blipFill>
        <p:spPr>
          <a:xfrm>
            <a:off x="2468100" y="1185950"/>
            <a:ext cx="4413952" cy="27716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85"/>
          <p:cNvSpPr txBox="1"/>
          <p:nvPr/>
        </p:nvSpPr>
        <p:spPr>
          <a:xfrm>
            <a:off x="7532600" y="385500"/>
            <a:ext cx="12408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Afacad Flux"/>
                <a:ea typeface="Afacad Flux"/>
                <a:cs typeface="Afacad Flux"/>
                <a:sym typeface="Afacad Flux"/>
              </a:rPr>
              <a:t>Task 4: Sharing your </a:t>
            </a:r>
            <a:r>
              <a:rPr b="1" lang="en" sz="1600">
                <a:solidFill>
                  <a:schemeClr val="lt1"/>
                </a:solidFill>
                <a:latin typeface="Afacad Flux"/>
                <a:ea typeface="Afacad Flux"/>
                <a:cs typeface="Afacad Flux"/>
                <a:sym typeface="Afacad Flux"/>
              </a:rPr>
              <a:t>artwork and inspiring other artists. </a:t>
            </a:r>
            <a:endParaRPr b="1" sz="1600">
              <a:solidFill>
                <a:schemeClr val="lt1"/>
              </a:solidFill>
              <a:latin typeface="Afacad Flux"/>
              <a:ea typeface="Afacad Flux"/>
              <a:cs typeface="Afacad Flux"/>
              <a:sym typeface="Afacad Flux"/>
            </a:endParaRPr>
          </a:p>
        </p:txBody>
      </p:sp>
      <p:pic>
        <p:nvPicPr>
          <p:cNvPr id="684" name="Google Shape;684;p85"/>
          <p:cNvPicPr preferRelativeResize="0"/>
          <p:nvPr/>
        </p:nvPicPr>
        <p:blipFill>
          <a:blip r:embed="rId3">
            <a:alphaModFix/>
          </a:blip>
          <a:stretch>
            <a:fillRect/>
          </a:stretch>
        </p:blipFill>
        <p:spPr>
          <a:xfrm>
            <a:off x="752925" y="1367050"/>
            <a:ext cx="6133050" cy="2832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86"/>
          <p:cNvSpPr/>
          <p:nvPr/>
        </p:nvSpPr>
        <p:spPr>
          <a:xfrm>
            <a:off x="1256700" y="956780"/>
            <a:ext cx="6630600" cy="3751200"/>
          </a:xfrm>
          <a:prstGeom prst="rect">
            <a:avLst/>
          </a:prstGeom>
          <a:solidFill>
            <a:srgbClr val="E4EA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690" name="Google Shape;690;p86"/>
          <p:cNvSpPr txBox="1"/>
          <p:nvPr>
            <p:ph type="title"/>
          </p:nvPr>
        </p:nvSpPr>
        <p:spPr>
          <a:xfrm>
            <a:off x="1599600" y="94650"/>
            <a:ext cx="5944800" cy="7251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t>Concept Video</a:t>
            </a:r>
            <a:endParaRPr/>
          </a:p>
        </p:txBody>
      </p:sp>
      <p:pic>
        <p:nvPicPr>
          <p:cNvPr id="691" name="Google Shape;691;p86" title="Final Revision CS147 Concept Video">
            <a:hlinkClick r:id="rId3"/>
          </p:cNvPr>
          <p:cNvPicPr preferRelativeResize="0"/>
          <p:nvPr/>
        </p:nvPicPr>
        <p:blipFill>
          <a:blip r:embed="rId4">
            <a:alphaModFix/>
          </a:blip>
          <a:stretch>
            <a:fillRect/>
          </a:stretch>
        </p:blipFill>
        <p:spPr>
          <a:xfrm>
            <a:off x="1682188" y="1180438"/>
            <a:ext cx="5873525" cy="3303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1"/>
                                        </p:tgtEl>
                                        <p:attrNameLst>
                                          <p:attrName>style.visibility</p:attrName>
                                        </p:attrNameLst>
                                      </p:cBhvr>
                                      <p:to>
                                        <p:strVal val="visible"/>
                                      </p:to>
                                    </p:set>
                                    <p:animEffect filter="fade" transition="in">
                                      <p:cBhvr>
                                        <p:cTn dur="1000"/>
                                        <p:tgtEl>
                                          <p:spTgt spid="6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87"/>
          <p:cNvSpPr txBox="1"/>
          <p:nvPr>
            <p:ph type="title"/>
          </p:nvPr>
        </p:nvSpPr>
        <p:spPr>
          <a:xfrm>
            <a:off x="462225" y="493150"/>
            <a:ext cx="5944800" cy="775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90" name="Shape 390"/>
        <p:cNvGrpSpPr/>
        <p:nvPr/>
      </p:nvGrpSpPr>
      <p:grpSpPr>
        <a:xfrm>
          <a:off x="0" y="0"/>
          <a:ext cx="0" cy="0"/>
          <a:chOff x="0" y="0"/>
          <a:chExt cx="0" cy="0"/>
        </a:xfrm>
      </p:grpSpPr>
      <p:sp>
        <p:nvSpPr>
          <p:cNvPr id="391" name="Google Shape;391;p57"/>
          <p:cNvSpPr txBox="1"/>
          <p:nvPr>
            <p:ph type="title"/>
          </p:nvPr>
        </p:nvSpPr>
        <p:spPr>
          <a:xfrm>
            <a:off x="228600" y="251551"/>
            <a:ext cx="6665700" cy="861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Recap </a:t>
            </a:r>
            <a:endParaRPr/>
          </a:p>
        </p:txBody>
      </p:sp>
      <p:sp>
        <p:nvSpPr>
          <p:cNvPr id="392" name="Google Shape;392;p57"/>
          <p:cNvSpPr txBox="1"/>
          <p:nvPr>
            <p:ph idx="1" type="subTitle"/>
          </p:nvPr>
        </p:nvSpPr>
        <p:spPr>
          <a:xfrm>
            <a:off x="7730000" y="407600"/>
            <a:ext cx="1080000" cy="2955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Team 2</a:t>
            </a:r>
            <a:endParaRPr/>
          </a:p>
        </p:txBody>
      </p:sp>
      <p:sp>
        <p:nvSpPr>
          <p:cNvPr id="393" name="Google Shape;393;p57"/>
          <p:cNvSpPr txBox="1"/>
          <p:nvPr>
            <p:ph idx="3" type="subTitle"/>
          </p:nvPr>
        </p:nvSpPr>
        <p:spPr>
          <a:xfrm>
            <a:off x="1200325" y="1595263"/>
            <a:ext cx="1728000" cy="290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What were our solutions:</a:t>
            </a:r>
            <a:endParaRPr/>
          </a:p>
        </p:txBody>
      </p:sp>
      <p:sp>
        <p:nvSpPr>
          <p:cNvPr id="394" name="Google Shape;394;p57"/>
          <p:cNvSpPr txBox="1"/>
          <p:nvPr>
            <p:ph idx="4" type="subTitle"/>
          </p:nvPr>
        </p:nvSpPr>
        <p:spPr>
          <a:xfrm>
            <a:off x="6072213" y="1501350"/>
            <a:ext cx="1728000" cy="290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Why didn’t this work?</a:t>
            </a:r>
            <a:endParaRPr/>
          </a:p>
        </p:txBody>
      </p:sp>
      <p:sp>
        <p:nvSpPr>
          <p:cNvPr id="395" name="Google Shape;395;p57"/>
          <p:cNvSpPr txBox="1"/>
          <p:nvPr>
            <p:ph idx="5" type="subTitle"/>
          </p:nvPr>
        </p:nvSpPr>
        <p:spPr>
          <a:xfrm>
            <a:off x="3841425" y="3501738"/>
            <a:ext cx="1728000" cy="290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Which solution did we choose:</a:t>
            </a:r>
            <a:endParaRPr/>
          </a:p>
        </p:txBody>
      </p:sp>
      <p:pic>
        <p:nvPicPr>
          <p:cNvPr id="396" name="Google Shape;396;p57"/>
          <p:cNvPicPr preferRelativeResize="0"/>
          <p:nvPr/>
        </p:nvPicPr>
        <p:blipFill>
          <a:blip r:embed="rId3">
            <a:alphaModFix/>
          </a:blip>
          <a:stretch>
            <a:fillRect/>
          </a:stretch>
        </p:blipFill>
        <p:spPr>
          <a:xfrm rot="-874056">
            <a:off x="1015075" y="1262575"/>
            <a:ext cx="655800" cy="767664"/>
          </a:xfrm>
          <a:prstGeom prst="rect">
            <a:avLst/>
          </a:prstGeom>
          <a:noFill/>
          <a:ln>
            <a:noFill/>
          </a:ln>
        </p:spPr>
      </p:pic>
      <p:pic>
        <p:nvPicPr>
          <p:cNvPr id="397" name="Google Shape;397;p57"/>
          <p:cNvPicPr preferRelativeResize="0"/>
          <p:nvPr/>
        </p:nvPicPr>
        <p:blipFill>
          <a:blip r:embed="rId4">
            <a:alphaModFix/>
          </a:blip>
          <a:stretch>
            <a:fillRect/>
          </a:stretch>
        </p:blipFill>
        <p:spPr>
          <a:xfrm>
            <a:off x="5522475" y="3316813"/>
            <a:ext cx="770600" cy="770600"/>
          </a:xfrm>
          <a:prstGeom prst="rect">
            <a:avLst/>
          </a:prstGeom>
          <a:noFill/>
          <a:ln>
            <a:noFill/>
          </a:ln>
        </p:spPr>
      </p:pic>
      <p:pic>
        <p:nvPicPr>
          <p:cNvPr id="398" name="Google Shape;398;p57"/>
          <p:cNvPicPr preferRelativeResize="0"/>
          <p:nvPr/>
        </p:nvPicPr>
        <p:blipFill>
          <a:blip r:embed="rId5">
            <a:alphaModFix/>
          </a:blip>
          <a:stretch>
            <a:fillRect/>
          </a:stretch>
        </p:blipFill>
        <p:spPr>
          <a:xfrm>
            <a:off x="7546488" y="1501363"/>
            <a:ext cx="827801" cy="827801"/>
          </a:xfrm>
          <a:prstGeom prst="rect">
            <a:avLst/>
          </a:prstGeom>
          <a:noFill/>
          <a:ln>
            <a:noFill/>
          </a:ln>
        </p:spPr>
      </p:pic>
      <p:sp>
        <p:nvSpPr>
          <p:cNvPr id="399" name="Google Shape;399;p57"/>
          <p:cNvSpPr txBox="1"/>
          <p:nvPr/>
        </p:nvSpPr>
        <p:spPr>
          <a:xfrm>
            <a:off x="863600" y="1932563"/>
            <a:ext cx="2214600" cy="17355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lt1"/>
              </a:buClr>
              <a:buSzPts val="1100"/>
              <a:buFont typeface="Afacad Flux"/>
              <a:buChar char="●"/>
            </a:pPr>
            <a:r>
              <a:rPr lang="en" sz="1100">
                <a:solidFill>
                  <a:schemeClr val="lt1"/>
                </a:solidFill>
                <a:latin typeface="Afacad Flux"/>
                <a:ea typeface="Afacad Flux"/>
                <a:cs typeface="Afacad Flux"/>
                <a:sym typeface="Afacad Flux"/>
              </a:rPr>
              <a:t>A place where artists can share things that inspire them (movies, playlists, etc.) for other artists to use.</a:t>
            </a:r>
            <a:endParaRPr sz="1100">
              <a:solidFill>
                <a:schemeClr val="lt1"/>
              </a:solidFill>
              <a:latin typeface="Afacad Flux"/>
              <a:ea typeface="Afacad Flux"/>
              <a:cs typeface="Afacad Flux"/>
              <a:sym typeface="Afacad Flux"/>
            </a:endParaRPr>
          </a:p>
          <a:p>
            <a:pPr indent="-298450" lvl="0" marL="457200" rtl="0" algn="l">
              <a:spcBef>
                <a:spcPts val="0"/>
              </a:spcBef>
              <a:spcAft>
                <a:spcPts val="0"/>
              </a:spcAft>
              <a:buClr>
                <a:schemeClr val="lt1"/>
              </a:buClr>
              <a:buSzPts val="1100"/>
              <a:buFont typeface="Afacad Flux"/>
              <a:buChar char="●"/>
            </a:pPr>
            <a:r>
              <a:rPr lang="en" sz="1100">
                <a:solidFill>
                  <a:schemeClr val="lt1"/>
                </a:solidFill>
                <a:latin typeface="Afacad Flux"/>
                <a:ea typeface="Afacad Flux"/>
                <a:cs typeface="Afacad Flux"/>
                <a:sym typeface="Afacad Flux"/>
              </a:rPr>
              <a:t>A flexible digital journal that takes multimedia inputs</a:t>
            </a:r>
            <a:endParaRPr sz="1100">
              <a:solidFill>
                <a:schemeClr val="lt1"/>
              </a:solidFill>
              <a:latin typeface="Afacad Flux"/>
              <a:ea typeface="Afacad Flux"/>
              <a:cs typeface="Afacad Flux"/>
              <a:sym typeface="Afacad Flux"/>
            </a:endParaRPr>
          </a:p>
          <a:p>
            <a:pPr indent="-298450" lvl="0" marL="457200" rtl="0" algn="l">
              <a:spcBef>
                <a:spcPts val="0"/>
              </a:spcBef>
              <a:spcAft>
                <a:spcPts val="0"/>
              </a:spcAft>
              <a:buClr>
                <a:schemeClr val="lt1"/>
              </a:buClr>
              <a:buSzPts val="1100"/>
              <a:buFont typeface="Afacad Flux"/>
              <a:buChar char="●"/>
            </a:pPr>
            <a:r>
              <a:rPr lang="en" sz="1100">
                <a:solidFill>
                  <a:schemeClr val="lt1"/>
                </a:solidFill>
                <a:latin typeface="Afacad Flux"/>
                <a:ea typeface="Afacad Flux"/>
                <a:cs typeface="Afacad Flux"/>
                <a:sym typeface="Afacad Flux"/>
              </a:rPr>
              <a:t>An archive of past works with smart searching by medium.</a:t>
            </a:r>
            <a:endParaRPr sz="1100">
              <a:solidFill>
                <a:schemeClr val="lt1"/>
              </a:solidFill>
              <a:latin typeface="Afacad Flux"/>
              <a:ea typeface="Afacad Flux"/>
              <a:cs typeface="Afacad Flux"/>
              <a:sym typeface="Afacad Flux"/>
            </a:endParaRPr>
          </a:p>
        </p:txBody>
      </p:sp>
      <p:sp>
        <p:nvSpPr>
          <p:cNvPr id="400" name="Google Shape;400;p57"/>
          <p:cNvSpPr txBox="1"/>
          <p:nvPr/>
        </p:nvSpPr>
        <p:spPr>
          <a:xfrm>
            <a:off x="3598125" y="3747663"/>
            <a:ext cx="2214600" cy="17355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lt1"/>
              </a:buClr>
              <a:buSzPts val="1100"/>
              <a:buFont typeface="Afacad Flux"/>
              <a:buChar char="●"/>
            </a:pPr>
            <a:r>
              <a:rPr lang="en" sz="1100">
                <a:solidFill>
                  <a:schemeClr val="lt1"/>
                </a:solidFill>
                <a:latin typeface="Afacad Flux"/>
                <a:ea typeface="Afacad Flux"/>
                <a:cs typeface="Afacad Flux"/>
                <a:sym typeface="Afacad Flux"/>
              </a:rPr>
              <a:t>We chose to focus on creating a flexible digital journal that takes multimedia inputs </a:t>
            </a:r>
            <a:endParaRPr sz="1100">
              <a:solidFill>
                <a:schemeClr val="lt1"/>
              </a:solidFill>
              <a:latin typeface="Afacad Flux"/>
              <a:ea typeface="Afacad Flux"/>
              <a:cs typeface="Afacad Flux"/>
              <a:sym typeface="Afacad Flux"/>
            </a:endParaRPr>
          </a:p>
        </p:txBody>
      </p:sp>
      <p:sp>
        <p:nvSpPr>
          <p:cNvPr id="401" name="Google Shape;401;p57"/>
          <p:cNvSpPr txBox="1"/>
          <p:nvPr/>
        </p:nvSpPr>
        <p:spPr>
          <a:xfrm>
            <a:off x="5661963" y="1674513"/>
            <a:ext cx="2214600" cy="17355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lt1"/>
              </a:buClr>
              <a:buSzPts val="1100"/>
              <a:buFont typeface="Afacad Flux"/>
              <a:buChar char="●"/>
            </a:pPr>
            <a:r>
              <a:rPr lang="en" sz="1100">
                <a:solidFill>
                  <a:schemeClr val="lt1"/>
                </a:solidFill>
                <a:latin typeface="Afacad Flux"/>
                <a:ea typeface="Afacad Flux"/>
                <a:cs typeface="Afacad Flux"/>
                <a:sym typeface="Afacad Flux"/>
              </a:rPr>
              <a:t>We were neglecting areas that repeatedly came up in our needfinding process.</a:t>
            </a:r>
            <a:endParaRPr sz="1100">
              <a:solidFill>
                <a:schemeClr val="lt1"/>
              </a:solidFill>
              <a:latin typeface="Afacad Flux"/>
              <a:ea typeface="Afacad Flux"/>
              <a:cs typeface="Afacad Flux"/>
              <a:sym typeface="Afacad Flux"/>
            </a:endParaRPr>
          </a:p>
          <a:p>
            <a:pPr indent="-298450" lvl="0" marL="457200" rtl="0" algn="l">
              <a:spcBef>
                <a:spcPts val="0"/>
              </a:spcBef>
              <a:spcAft>
                <a:spcPts val="0"/>
              </a:spcAft>
              <a:buClr>
                <a:schemeClr val="lt1"/>
              </a:buClr>
              <a:buSzPts val="1100"/>
              <a:buFont typeface="Afacad Flux"/>
              <a:buChar char="●"/>
            </a:pPr>
            <a:r>
              <a:rPr lang="en" sz="1100">
                <a:solidFill>
                  <a:schemeClr val="lt1"/>
                </a:solidFill>
                <a:latin typeface="Afacad Flux"/>
                <a:ea typeface="Afacad Flux"/>
                <a:cs typeface="Afacad Flux"/>
                <a:sym typeface="Afacad Flux"/>
              </a:rPr>
              <a:t>Artists need more than just a digital journal because it doesn’t tackle the difficulty of organizing</a:t>
            </a:r>
            <a:endParaRPr sz="1100">
              <a:solidFill>
                <a:schemeClr val="lt1"/>
              </a:solidFill>
              <a:latin typeface="Afacad Flux"/>
              <a:ea typeface="Afacad Flux"/>
              <a:cs typeface="Afacad Flux"/>
              <a:sym typeface="Afacad Flux"/>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05" name="Shape 405"/>
        <p:cNvGrpSpPr/>
        <p:nvPr/>
      </p:nvGrpSpPr>
      <p:grpSpPr>
        <a:xfrm>
          <a:off x="0" y="0"/>
          <a:ext cx="0" cy="0"/>
          <a:chOff x="0" y="0"/>
          <a:chExt cx="0" cy="0"/>
        </a:xfrm>
      </p:grpSpPr>
      <p:sp>
        <p:nvSpPr>
          <p:cNvPr id="406" name="Google Shape;406;p58"/>
          <p:cNvSpPr txBox="1"/>
          <p:nvPr>
            <p:ph type="title"/>
          </p:nvPr>
        </p:nvSpPr>
        <p:spPr>
          <a:xfrm>
            <a:off x="228600" y="251550"/>
            <a:ext cx="7063800" cy="861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Interview insights</a:t>
            </a:r>
            <a:endParaRPr/>
          </a:p>
        </p:txBody>
      </p:sp>
      <p:sp>
        <p:nvSpPr>
          <p:cNvPr id="407" name="Google Shape;407;p58"/>
          <p:cNvSpPr/>
          <p:nvPr/>
        </p:nvSpPr>
        <p:spPr>
          <a:xfrm>
            <a:off x="333563" y="1329675"/>
            <a:ext cx="1967700" cy="15780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457200" marR="88257" rtl="0" algn="l">
              <a:spcBef>
                <a:spcPts val="0"/>
              </a:spcBef>
              <a:spcAft>
                <a:spcPts val="600"/>
              </a:spcAft>
              <a:buNone/>
            </a:pPr>
            <a:r>
              <a:t/>
            </a:r>
            <a:endParaRPr>
              <a:solidFill>
                <a:schemeClr val="lt1"/>
              </a:solidFill>
              <a:latin typeface="Afacad Flux SemiBold"/>
              <a:ea typeface="Afacad Flux SemiBold"/>
              <a:cs typeface="Afacad Flux SemiBold"/>
              <a:sym typeface="Afacad Flux SemiBold"/>
            </a:endParaRPr>
          </a:p>
        </p:txBody>
      </p:sp>
      <p:sp>
        <p:nvSpPr>
          <p:cNvPr id="408" name="Google Shape;408;p58"/>
          <p:cNvSpPr txBox="1"/>
          <p:nvPr/>
        </p:nvSpPr>
        <p:spPr>
          <a:xfrm>
            <a:off x="443225" y="1403775"/>
            <a:ext cx="17484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rPr>
              <a:t>“I get inspired when I'm walking, and music inspires me a lot. 'Cause for me, it's about the performance, not so much the visual part.</a:t>
            </a:r>
            <a:endParaRPr b="1" sz="1200">
              <a:solidFill>
                <a:schemeClr val="lt1"/>
              </a:solidFill>
            </a:endParaRPr>
          </a:p>
        </p:txBody>
      </p:sp>
      <p:sp>
        <p:nvSpPr>
          <p:cNvPr id="409" name="Google Shape;409;p58"/>
          <p:cNvSpPr/>
          <p:nvPr/>
        </p:nvSpPr>
        <p:spPr>
          <a:xfrm>
            <a:off x="2503288" y="1329675"/>
            <a:ext cx="1967700" cy="15780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457200" marR="88257" rtl="0" algn="l">
              <a:spcBef>
                <a:spcPts val="0"/>
              </a:spcBef>
              <a:spcAft>
                <a:spcPts val="600"/>
              </a:spcAft>
              <a:buNone/>
            </a:pPr>
            <a:r>
              <a:t/>
            </a:r>
            <a:endParaRPr>
              <a:solidFill>
                <a:schemeClr val="lt1"/>
              </a:solidFill>
              <a:latin typeface="Afacad Flux SemiBold"/>
              <a:ea typeface="Afacad Flux SemiBold"/>
              <a:cs typeface="Afacad Flux SemiBold"/>
              <a:sym typeface="Afacad Flux SemiBold"/>
            </a:endParaRPr>
          </a:p>
        </p:txBody>
      </p:sp>
      <p:sp>
        <p:nvSpPr>
          <p:cNvPr id="410" name="Google Shape;410;p58"/>
          <p:cNvSpPr txBox="1"/>
          <p:nvPr/>
        </p:nvSpPr>
        <p:spPr>
          <a:xfrm>
            <a:off x="2612938" y="1496025"/>
            <a:ext cx="17484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rPr>
              <a:t>“When I get inspired I just reach for whatever is the nearest source for me to write down how I feel”</a:t>
            </a:r>
            <a:endParaRPr b="1" sz="1200">
              <a:solidFill>
                <a:schemeClr val="lt1"/>
              </a:solidFill>
            </a:endParaRPr>
          </a:p>
        </p:txBody>
      </p:sp>
      <p:sp>
        <p:nvSpPr>
          <p:cNvPr id="411" name="Google Shape;411;p58"/>
          <p:cNvSpPr/>
          <p:nvPr/>
        </p:nvSpPr>
        <p:spPr>
          <a:xfrm>
            <a:off x="4673013" y="1329675"/>
            <a:ext cx="1967700" cy="15780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457200" marR="88257" rtl="0" algn="l">
              <a:spcBef>
                <a:spcPts val="0"/>
              </a:spcBef>
              <a:spcAft>
                <a:spcPts val="600"/>
              </a:spcAft>
              <a:buNone/>
            </a:pPr>
            <a:r>
              <a:t/>
            </a:r>
            <a:endParaRPr>
              <a:solidFill>
                <a:schemeClr val="lt1"/>
              </a:solidFill>
              <a:latin typeface="Afacad Flux SemiBold"/>
              <a:ea typeface="Afacad Flux SemiBold"/>
              <a:cs typeface="Afacad Flux SemiBold"/>
              <a:sym typeface="Afacad Flux SemiBold"/>
            </a:endParaRPr>
          </a:p>
        </p:txBody>
      </p:sp>
      <p:sp>
        <p:nvSpPr>
          <p:cNvPr id="412" name="Google Shape;412;p58"/>
          <p:cNvSpPr txBox="1"/>
          <p:nvPr/>
        </p:nvSpPr>
        <p:spPr>
          <a:xfrm>
            <a:off x="4959363" y="1588425"/>
            <a:ext cx="1395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rPr>
              <a:t>“When I get an idea, I IMMEDIATELY go to my notes app”</a:t>
            </a:r>
            <a:endParaRPr b="1" sz="1200">
              <a:solidFill>
                <a:schemeClr val="lt1"/>
              </a:solidFill>
            </a:endParaRPr>
          </a:p>
        </p:txBody>
      </p:sp>
      <p:sp>
        <p:nvSpPr>
          <p:cNvPr id="413" name="Google Shape;413;p58"/>
          <p:cNvSpPr/>
          <p:nvPr/>
        </p:nvSpPr>
        <p:spPr>
          <a:xfrm>
            <a:off x="333563" y="3123900"/>
            <a:ext cx="1967700" cy="15780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457200" marR="88257" rtl="0" algn="l">
              <a:spcBef>
                <a:spcPts val="0"/>
              </a:spcBef>
              <a:spcAft>
                <a:spcPts val="600"/>
              </a:spcAft>
              <a:buNone/>
            </a:pPr>
            <a:r>
              <a:t/>
            </a:r>
            <a:endParaRPr>
              <a:solidFill>
                <a:schemeClr val="lt1"/>
              </a:solidFill>
              <a:latin typeface="Afacad Flux SemiBold"/>
              <a:ea typeface="Afacad Flux SemiBold"/>
              <a:cs typeface="Afacad Flux SemiBold"/>
              <a:sym typeface="Afacad Flux SemiBold"/>
            </a:endParaRPr>
          </a:p>
        </p:txBody>
      </p:sp>
      <p:sp>
        <p:nvSpPr>
          <p:cNvPr id="414" name="Google Shape;414;p58"/>
          <p:cNvSpPr txBox="1"/>
          <p:nvPr/>
        </p:nvSpPr>
        <p:spPr>
          <a:xfrm>
            <a:off x="619913" y="3358800"/>
            <a:ext cx="1395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rPr>
              <a:t>“You constantly see something that is maybe worth photographing”</a:t>
            </a:r>
            <a:endParaRPr b="1" sz="1200">
              <a:solidFill>
                <a:schemeClr val="lt1"/>
              </a:solidFill>
            </a:endParaRPr>
          </a:p>
        </p:txBody>
      </p:sp>
      <p:sp>
        <p:nvSpPr>
          <p:cNvPr id="415" name="Google Shape;415;p58"/>
          <p:cNvSpPr/>
          <p:nvPr/>
        </p:nvSpPr>
        <p:spPr>
          <a:xfrm>
            <a:off x="2503300" y="3123900"/>
            <a:ext cx="1967700" cy="15780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457200" marR="88257" rtl="0" algn="l">
              <a:spcBef>
                <a:spcPts val="0"/>
              </a:spcBef>
              <a:spcAft>
                <a:spcPts val="600"/>
              </a:spcAft>
              <a:buNone/>
            </a:pPr>
            <a:r>
              <a:t/>
            </a:r>
            <a:endParaRPr>
              <a:solidFill>
                <a:schemeClr val="lt1"/>
              </a:solidFill>
              <a:latin typeface="Afacad Flux SemiBold"/>
              <a:ea typeface="Afacad Flux SemiBold"/>
              <a:cs typeface="Afacad Flux SemiBold"/>
              <a:sym typeface="Afacad Flux SemiBold"/>
            </a:endParaRPr>
          </a:p>
        </p:txBody>
      </p:sp>
      <p:sp>
        <p:nvSpPr>
          <p:cNvPr id="416" name="Google Shape;416;p58"/>
          <p:cNvSpPr txBox="1"/>
          <p:nvPr/>
        </p:nvSpPr>
        <p:spPr>
          <a:xfrm>
            <a:off x="2648500" y="3290250"/>
            <a:ext cx="16773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rPr>
              <a:t>“It was through finding new opportunities and inspiration from peers that I explored new mediums”</a:t>
            </a:r>
            <a:endParaRPr b="1" sz="1200">
              <a:solidFill>
                <a:schemeClr val="lt1"/>
              </a:solidFill>
            </a:endParaRPr>
          </a:p>
        </p:txBody>
      </p:sp>
      <p:sp>
        <p:nvSpPr>
          <p:cNvPr id="417" name="Google Shape;417;p58"/>
          <p:cNvSpPr/>
          <p:nvPr/>
        </p:nvSpPr>
        <p:spPr>
          <a:xfrm>
            <a:off x="4673025" y="3123900"/>
            <a:ext cx="1967700" cy="15780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457200" marR="88257" rtl="0" algn="l">
              <a:spcBef>
                <a:spcPts val="0"/>
              </a:spcBef>
              <a:spcAft>
                <a:spcPts val="600"/>
              </a:spcAft>
              <a:buNone/>
            </a:pPr>
            <a:r>
              <a:t/>
            </a:r>
            <a:endParaRPr>
              <a:solidFill>
                <a:schemeClr val="lt1"/>
              </a:solidFill>
              <a:latin typeface="Afacad Flux SemiBold"/>
              <a:ea typeface="Afacad Flux SemiBold"/>
              <a:cs typeface="Afacad Flux SemiBold"/>
              <a:sym typeface="Afacad Flux SemiBold"/>
            </a:endParaRPr>
          </a:p>
        </p:txBody>
      </p:sp>
      <p:sp>
        <p:nvSpPr>
          <p:cNvPr id="418" name="Google Shape;418;p58"/>
          <p:cNvSpPr txBox="1"/>
          <p:nvPr/>
        </p:nvSpPr>
        <p:spPr>
          <a:xfrm>
            <a:off x="5010225" y="3451200"/>
            <a:ext cx="12933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rPr>
              <a:t>"Getting inspiration from human artists is best”</a:t>
            </a:r>
            <a:endParaRPr b="1" sz="1200">
              <a:solidFill>
                <a:schemeClr val="lt1"/>
              </a:solidFill>
            </a:endParaRPr>
          </a:p>
        </p:txBody>
      </p:sp>
      <p:sp>
        <p:nvSpPr>
          <p:cNvPr id="419" name="Google Shape;419;p58"/>
          <p:cNvSpPr/>
          <p:nvPr/>
        </p:nvSpPr>
        <p:spPr>
          <a:xfrm>
            <a:off x="6938400" y="1406900"/>
            <a:ext cx="1843800" cy="306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420" name="Google Shape;420;p58"/>
          <p:cNvSpPr txBox="1"/>
          <p:nvPr/>
        </p:nvSpPr>
        <p:spPr>
          <a:xfrm>
            <a:off x="7162800" y="1967150"/>
            <a:ext cx="1395000" cy="193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chemeClr val="dk2"/>
                </a:solidFill>
                <a:latin typeface="Afacad Flux"/>
                <a:ea typeface="Afacad Flux"/>
                <a:cs typeface="Afacad Flux"/>
                <a:sym typeface="Afacad Flux"/>
              </a:rPr>
              <a:t>Artists had different ways of finding and capturing inspiration. </a:t>
            </a:r>
            <a:endParaRPr b="1" sz="1900">
              <a:solidFill>
                <a:schemeClr val="dk2"/>
              </a:solidFill>
              <a:latin typeface="Afacad Flux"/>
              <a:ea typeface="Afacad Flux"/>
              <a:cs typeface="Afacad Flux"/>
              <a:sym typeface="Afacad Flux"/>
            </a:endParaRPr>
          </a:p>
        </p:txBody>
      </p:sp>
      <p:sp>
        <p:nvSpPr>
          <p:cNvPr id="421" name="Google Shape;421;p58"/>
          <p:cNvSpPr txBox="1"/>
          <p:nvPr>
            <p:ph idx="1" type="subTitle"/>
          </p:nvPr>
        </p:nvSpPr>
        <p:spPr>
          <a:xfrm>
            <a:off x="7730000" y="407600"/>
            <a:ext cx="1080000" cy="2955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Team 2</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25" name="Shape 425"/>
        <p:cNvGrpSpPr/>
        <p:nvPr/>
      </p:nvGrpSpPr>
      <p:grpSpPr>
        <a:xfrm>
          <a:off x="0" y="0"/>
          <a:ext cx="0" cy="0"/>
          <a:chOff x="0" y="0"/>
          <a:chExt cx="0" cy="0"/>
        </a:xfrm>
      </p:grpSpPr>
      <p:sp>
        <p:nvSpPr>
          <p:cNvPr id="426" name="Google Shape;426;p59"/>
          <p:cNvSpPr txBox="1"/>
          <p:nvPr>
            <p:ph type="title"/>
          </p:nvPr>
        </p:nvSpPr>
        <p:spPr>
          <a:xfrm>
            <a:off x="228600" y="251550"/>
            <a:ext cx="7063800" cy="861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Interview insights</a:t>
            </a:r>
            <a:endParaRPr/>
          </a:p>
        </p:txBody>
      </p:sp>
      <p:sp>
        <p:nvSpPr>
          <p:cNvPr id="427" name="Google Shape;427;p59"/>
          <p:cNvSpPr/>
          <p:nvPr/>
        </p:nvSpPr>
        <p:spPr>
          <a:xfrm>
            <a:off x="333563" y="1329675"/>
            <a:ext cx="1967700" cy="15780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457200" marR="88257" rtl="0" algn="l">
              <a:spcBef>
                <a:spcPts val="0"/>
              </a:spcBef>
              <a:spcAft>
                <a:spcPts val="600"/>
              </a:spcAft>
              <a:buNone/>
            </a:pPr>
            <a:r>
              <a:t/>
            </a:r>
            <a:endParaRPr>
              <a:solidFill>
                <a:schemeClr val="lt1"/>
              </a:solidFill>
              <a:latin typeface="Afacad Flux SemiBold"/>
              <a:ea typeface="Afacad Flux SemiBold"/>
              <a:cs typeface="Afacad Flux SemiBold"/>
              <a:sym typeface="Afacad Flux SemiBold"/>
            </a:endParaRPr>
          </a:p>
        </p:txBody>
      </p:sp>
      <p:sp>
        <p:nvSpPr>
          <p:cNvPr id="428" name="Google Shape;428;p59"/>
          <p:cNvSpPr txBox="1"/>
          <p:nvPr/>
        </p:nvSpPr>
        <p:spPr>
          <a:xfrm>
            <a:off x="478763" y="1496025"/>
            <a:ext cx="16773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rPr>
              <a:t>“There's so much inspiration that comes throughout the day that I barely have time to capture all of it.”</a:t>
            </a:r>
            <a:endParaRPr b="1" sz="1200">
              <a:solidFill>
                <a:schemeClr val="lt1"/>
              </a:solidFill>
            </a:endParaRPr>
          </a:p>
        </p:txBody>
      </p:sp>
      <p:sp>
        <p:nvSpPr>
          <p:cNvPr id="429" name="Google Shape;429;p59"/>
          <p:cNvSpPr/>
          <p:nvPr/>
        </p:nvSpPr>
        <p:spPr>
          <a:xfrm>
            <a:off x="2503288" y="1329675"/>
            <a:ext cx="1967700" cy="15780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457200" marR="88257" rtl="0" algn="l">
              <a:spcBef>
                <a:spcPts val="0"/>
              </a:spcBef>
              <a:spcAft>
                <a:spcPts val="600"/>
              </a:spcAft>
              <a:buNone/>
            </a:pPr>
            <a:r>
              <a:t/>
            </a:r>
            <a:endParaRPr>
              <a:solidFill>
                <a:schemeClr val="lt1"/>
              </a:solidFill>
              <a:latin typeface="Afacad Flux SemiBold"/>
              <a:ea typeface="Afacad Flux SemiBold"/>
              <a:cs typeface="Afacad Flux SemiBold"/>
              <a:sym typeface="Afacad Flux SemiBold"/>
            </a:endParaRPr>
          </a:p>
        </p:txBody>
      </p:sp>
      <p:sp>
        <p:nvSpPr>
          <p:cNvPr id="430" name="Google Shape;430;p59"/>
          <p:cNvSpPr txBox="1"/>
          <p:nvPr/>
        </p:nvSpPr>
        <p:spPr>
          <a:xfrm>
            <a:off x="2612938" y="1588425"/>
            <a:ext cx="17484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rPr>
              <a:t>“I don’t normally keep track of my inspiration or keep it in one place.”</a:t>
            </a:r>
            <a:endParaRPr b="1" sz="1200">
              <a:solidFill>
                <a:schemeClr val="lt1"/>
              </a:solidFill>
            </a:endParaRPr>
          </a:p>
        </p:txBody>
      </p:sp>
      <p:sp>
        <p:nvSpPr>
          <p:cNvPr id="431" name="Google Shape;431;p59"/>
          <p:cNvSpPr/>
          <p:nvPr/>
        </p:nvSpPr>
        <p:spPr>
          <a:xfrm>
            <a:off x="4673013" y="1329675"/>
            <a:ext cx="1967700" cy="15780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457200" marR="88257" rtl="0" algn="l">
              <a:spcBef>
                <a:spcPts val="0"/>
              </a:spcBef>
              <a:spcAft>
                <a:spcPts val="600"/>
              </a:spcAft>
              <a:buNone/>
            </a:pPr>
            <a:r>
              <a:t/>
            </a:r>
            <a:endParaRPr>
              <a:solidFill>
                <a:schemeClr val="lt1"/>
              </a:solidFill>
              <a:latin typeface="Afacad Flux SemiBold"/>
              <a:ea typeface="Afacad Flux SemiBold"/>
              <a:cs typeface="Afacad Flux SemiBold"/>
              <a:sym typeface="Afacad Flux SemiBold"/>
            </a:endParaRPr>
          </a:p>
        </p:txBody>
      </p:sp>
      <p:sp>
        <p:nvSpPr>
          <p:cNvPr id="432" name="Google Shape;432;p59"/>
          <p:cNvSpPr txBox="1"/>
          <p:nvPr/>
        </p:nvSpPr>
        <p:spPr>
          <a:xfrm>
            <a:off x="4775678" y="1379925"/>
            <a:ext cx="17484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rPr>
              <a:t>“I track ideas in notes app, but they often get scattered and hard to organize since they don’t always have context or keywords.”</a:t>
            </a:r>
            <a:endParaRPr b="1" sz="1200">
              <a:solidFill>
                <a:schemeClr val="lt1"/>
              </a:solidFill>
            </a:endParaRPr>
          </a:p>
        </p:txBody>
      </p:sp>
      <p:sp>
        <p:nvSpPr>
          <p:cNvPr id="433" name="Google Shape;433;p59"/>
          <p:cNvSpPr/>
          <p:nvPr/>
        </p:nvSpPr>
        <p:spPr>
          <a:xfrm>
            <a:off x="333563" y="3123900"/>
            <a:ext cx="1967700" cy="15780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457200" marR="88257" rtl="0" algn="l">
              <a:spcBef>
                <a:spcPts val="0"/>
              </a:spcBef>
              <a:spcAft>
                <a:spcPts val="600"/>
              </a:spcAft>
              <a:buNone/>
            </a:pPr>
            <a:r>
              <a:t/>
            </a:r>
            <a:endParaRPr>
              <a:solidFill>
                <a:schemeClr val="lt1"/>
              </a:solidFill>
              <a:latin typeface="Afacad Flux SemiBold"/>
              <a:ea typeface="Afacad Flux SemiBold"/>
              <a:cs typeface="Afacad Flux SemiBold"/>
              <a:sym typeface="Afacad Flux SemiBold"/>
            </a:endParaRPr>
          </a:p>
        </p:txBody>
      </p:sp>
      <p:sp>
        <p:nvSpPr>
          <p:cNvPr id="434" name="Google Shape;434;p59"/>
          <p:cNvSpPr txBox="1"/>
          <p:nvPr/>
        </p:nvSpPr>
        <p:spPr>
          <a:xfrm>
            <a:off x="549276" y="3266400"/>
            <a:ext cx="15363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rPr>
              <a:t>“I have been having this issue  where I have this photo on my phone that I just can't find it!”</a:t>
            </a:r>
            <a:endParaRPr b="1" sz="1200">
              <a:solidFill>
                <a:schemeClr val="lt1"/>
              </a:solidFill>
            </a:endParaRPr>
          </a:p>
        </p:txBody>
      </p:sp>
      <p:sp>
        <p:nvSpPr>
          <p:cNvPr id="435" name="Google Shape;435;p59"/>
          <p:cNvSpPr/>
          <p:nvPr/>
        </p:nvSpPr>
        <p:spPr>
          <a:xfrm>
            <a:off x="2503300" y="3123900"/>
            <a:ext cx="1967700" cy="15780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457200" marR="88257" rtl="0" algn="l">
              <a:spcBef>
                <a:spcPts val="0"/>
              </a:spcBef>
              <a:spcAft>
                <a:spcPts val="600"/>
              </a:spcAft>
              <a:buNone/>
            </a:pPr>
            <a:r>
              <a:t/>
            </a:r>
            <a:endParaRPr>
              <a:solidFill>
                <a:schemeClr val="lt1"/>
              </a:solidFill>
              <a:latin typeface="Afacad Flux SemiBold"/>
              <a:ea typeface="Afacad Flux SemiBold"/>
              <a:cs typeface="Afacad Flux SemiBold"/>
              <a:sym typeface="Afacad Flux SemiBold"/>
            </a:endParaRPr>
          </a:p>
        </p:txBody>
      </p:sp>
      <p:sp>
        <p:nvSpPr>
          <p:cNvPr id="436" name="Google Shape;436;p59"/>
          <p:cNvSpPr txBox="1"/>
          <p:nvPr/>
        </p:nvSpPr>
        <p:spPr>
          <a:xfrm>
            <a:off x="2648500" y="3451200"/>
            <a:ext cx="16773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rPr>
              <a:t>"I don’t use a Pinterest board because I’m so sensation oriented.”</a:t>
            </a:r>
            <a:endParaRPr b="1" sz="1200">
              <a:solidFill>
                <a:schemeClr val="lt1"/>
              </a:solidFill>
            </a:endParaRPr>
          </a:p>
        </p:txBody>
      </p:sp>
      <p:sp>
        <p:nvSpPr>
          <p:cNvPr id="437" name="Google Shape;437;p59"/>
          <p:cNvSpPr/>
          <p:nvPr/>
        </p:nvSpPr>
        <p:spPr>
          <a:xfrm>
            <a:off x="4673025" y="3123900"/>
            <a:ext cx="1967700" cy="15780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457200" marR="88257" rtl="0" algn="l">
              <a:spcBef>
                <a:spcPts val="0"/>
              </a:spcBef>
              <a:spcAft>
                <a:spcPts val="600"/>
              </a:spcAft>
              <a:buNone/>
            </a:pPr>
            <a:r>
              <a:t/>
            </a:r>
            <a:endParaRPr>
              <a:solidFill>
                <a:schemeClr val="lt1"/>
              </a:solidFill>
              <a:latin typeface="Afacad Flux SemiBold"/>
              <a:ea typeface="Afacad Flux SemiBold"/>
              <a:cs typeface="Afacad Flux SemiBold"/>
              <a:sym typeface="Afacad Flux SemiBold"/>
            </a:endParaRPr>
          </a:p>
        </p:txBody>
      </p:sp>
      <p:sp>
        <p:nvSpPr>
          <p:cNvPr id="438" name="Google Shape;438;p59"/>
          <p:cNvSpPr txBox="1"/>
          <p:nvPr/>
        </p:nvSpPr>
        <p:spPr>
          <a:xfrm>
            <a:off x="5010225" y="3451200"/>
            <a:ext cx="12933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rPr>
              <a:t>“A centralized hub might be a good tool.”</a:t>
            </a:r>
            <a:endParaRPr b="1" sz="1200">
              <a:solidFill>
                <a:schemeClr val="lt1"/>
              </a:solidFill>
            </a:endParaRPr>
          </a:p>
        </p:txBody>
      </p:sp>
      <p:sp>
        <p:nvSpPr>
          <p:cNvPr id="439" name="Google Shape;439;p59"/>
          <p:cNvSpPr/>
          <p:nvPr/>
        </p:nvSpPr>
        <p:spPr>
          <a:xfrm>
            <a:off x="6938400" y="1406900"/>
            <a:ext cx="1843800" cy="306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440" name="Google Shape;440;p59"/>
          <p:cNvSpPr txBox="1"/>
          <p:nvPr/>
        </p:nvSpPr>
        <p:spPr>
          <a:xfrm>
            <a:off x="7248600" y="1751000"/>
            <a:ext cx="1223400" cy="252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chemeClr val="dk2"/>
                </a:solidFill>
                <a:latin typeface="Afacad Flux"/>
                <a:ea typeface="Afacad Flux"/>
                <a:cs typeface="Afacad Flux"/>
                <a:sym typeface="Afacad Flux"/>
              </a:rPr>
              <a:t>But they had a hard time storing and organizing all of them. </a:t>
            </a:r>
            <a:endParaRPr b="1" sz="1900">
              <a:solidFill>
                <a:schemeClr val="dk2"/>
              </a:solidFill>
              <a:latin typeface="Afacad Flux"/>
              <a:ea typeface="Afacad Flux"/>
              <a:cs typeface="Afacad Flux"/>
              <a:sym typeface="Afacad Flux"/>
            </a:endParaRPr>
          </a:p>
        </p:txBody>
      </p:sp>
      <p:sp>
        <p:nvSpPr>
          <p:cNvPr id="441" name="Google Shape;441;p59"/>
          <p:cNvSpPr txBox="1"/>
          <p:nvPr>
            <p:ph idx="1" type="subTitle"/>
          </p:nvPr>
        </p:nvSpPr>
        <p:spPr>
          <a:xfrm>
            <a:off x="7730000" y="407600"/>
            <a:ext cx="1080000" cy="2955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Team 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45" name="Shape 445"/>
        <p:cNvGrpSpPr/>
        <p:nvPr/>
      </p:nvGrpSpPr>
      <p:grpSpPr>
        <a:xfrm>
          <a:off x="0" y="0"/>
          <a:ext cx="0" cy="0"/>
          <a:chOff x="0" y="0"/>
          <a:chExt cx="0" cy="0"/>
        </a:xfrm>
      </p:grpSpPr>
      <p:sp>
        <p:nvSpPr>
          <p:cNvPr id="446" name="Google Shape;446;p60"/>
          <p:cNvSpPr txBox="1"/>
          <p:nvPr>
            <p:ph type="title"/>
          </p:nvPr>
        </p:nvSpPr>
        <p:spPr>
          <a:xfrm>
            <a:off x="228600" y="251551"/>
            <a:ext cx="6665700" cy="861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Problem space</a:t>
            </a:r>
            <a:endParaRPr/>
          </a:p>
        </p:txBody>
      </p:sp>
      <p:sp>
        <p:nvSpPr>
          <p:cNvPr id="447" name="Google Shape;447;p60"/>
          <p:cNvSpPr/>
          <p:nvPr/>
        </p:nvSpPr>
        <p:spPr>
          <a:xfrm>
            <a:off x="0" y="1711050"/>
            <a:ext cx="9144000" cy="2037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448" name="Google Shape;448;p60"/>
          <p:cNvSpPr txBox="1"/>
          <p:nvPr/>
        </p:nvSpPr>
        <p:spPr>
          <a:xfrm>
            <a:off x="1546650" y="1991250"/>
            <a:ext cx="61446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rgbClr val="F9EAE0"/>
                </a:solidFill>
                <a:latin typeface="Afacad Flux"/>
                <a:ea typeface="Afacad Flux"/>
                <a:cs typeface="Afacad Flux"/>
                <a:sym typeface="Afacad Flux"/>
              </a:rPr>
              <a:t>Artists struggle to effectively and quickly store all of their various sources of inspiration in a centralized and organized structure. This makes it harder for them to go back to these sources when they are creating art. </a:t>
            </a:r>
            <a:endParaRPr b="1" sz="2100">
              <a:solidFill>
                <a:srgbClr val="F9EAE0"/>
              </a:solidFill>
              <a:latin typeface="Afacad Flux"/>
              <a:ea typeface="Afacad Flux"/>
              <a:cs typeface="Afacad Flux"/>
              <a:sym typeface="Afacad Flux"/>
            </a:endParaRPr>
          </a:p>
        </p:txBody>
      </p:sp>
      <p:sp>
        <p:nvSpPr>
          <p:cNvPr id="449" name="Google Shape;449;p60"/>
          <p:cNvSpPr txBox="1"/>
          <p:nvPr>
            <p:ph idx="1" type="subTitle"/>
          </p:nvPr>
        </p:nvSpPr>
        <p:spPr>
          <a:xfrm>
            <a:off x="7730000" y="407600"/>
            <a:ext cx="1080000" cy="2955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Team 2</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53" name="Shape 453"/>
        <p:cNvGrpSpPr/>
        <p:nvPr/>
      </p:nvGrpSpPr>
      <p:grpSpPr>
        <a:xfrm>
          <a:off x="0" y="0"/>
          <a:ext cx="0" cy="0"/>
          <a:chOff x="0" y="0"/>
          <a:chExt cx="0" cy="0"/>
        </a:xfrm>
      </p:grpSpPr>
      <p:sp>
        <p:nvSpPr>
          <p:cNvPr id="454" name="Google Shape;454;p61"/>
          <p:cNvSpPr txBox="1"/>
          <p:nvPr>
            <p:ph type="title"/>
          </p:nvPr>
        </p:nvSpPr>
        <p:spPr>
          <a:xfrm>
            <a:off x="228600" y="251551"/>
            <a:ext cx="6665700" cy="861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Solution</a:t>
            </a:r>
            <a:endParaRPr/>
          </a:p>
        </p:txBody>
      </p:sp>
      <p:sp>
        <p:nvSpPr>
          <p:cNvPr id="455" name="Google Shape;455;p61"/>
          <p:cNvSpPr/>
          <p:nvPr/>
        </p:nvSpPr>
        <p:spPr>
          <a:xfrm>
            <a:off x="0" y="1711050"/>
            <a:ext cx="9144000" cy="203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456" name="Google Shape;456;p61"/>
          <p:cNvSpPr txBox="1"/>
          <p:nvPr/>
        </p:nvSpPr>
        <p:spPr>
          <a:xfrm>
            <a:off x="1898100" y="1991250"/>
            <a:ext cx="53478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chemeClr val="accent5"/>
                </a:solidFill>
                <a:latin typeface="Afacad Flux"/>
                <a:ea typeface="Afacad Flux"/>
                <a:cs typeface="Afacad Flux"/>
                <a:sym typeface="Afacad Flux"/>
              </a:rPr>
              <a:t>A digital notebook that allows artists to store multimedia sources of inspiration while smarty organizing them based on their chosen categories. </a:t>
            </a:r>
            <a:endParaRPr b="1" sz="2100">
              <a:solidFill>
                <a:schemeClr val="accent5"/>
              </a:solidFill>
              <a:latin typeface="Afacad Flux"/>
              <a:ea typeface="Afacad Flux"/>
              <a:cs typeface="Afacad Flux"/>
              <a:sym typeface="Afacad Flux"/>
            </a:endParaRPr>
          </a:p>
        </p:txBody>
      </p:sp>
      <p:sp>
        <p:nvSpPr>
          <p:cNvPr id="457" name="Google Shape;457;p61"/>
          <p:cNvSpPr txBox="1"/>
          <p:nvPr>
            <p:ph idx="1" type="subTitle"/>
          </p:nvPr>
        </p:nvSpPr>
        <p:spPr>
          <a:xfrm>
            <a:off x="7730000" y="407600"/>
            <a:ext cx="1080000" cy="2955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Team 2</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2"/>
          <p:cNvSpPr txBox="1"/>
          <p:nvPr/>
        </p:nvSpPr>
        <p:spPr>
          <a:xfrm>
            <a:off x="2447850" y="1984688"/>
            <a:ext cx="43422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Afacad Flux"/>
                <a:ea typeface="Afacad Flux"/>
                <a:cs typeface="Afacad Flux"/>
                <a:sym typeface="Afacad Flux"/>
              </a:rPr>
              <a:t>“Spark your creativity.”</a:t>
            </a:r>
            <a:endParaRPr b="1" sz="2500">
              <a:solidFill>
                <a:schemeClr val="lt1"/>
              </a:solidFill>
              <a:latin typeface="Afacad Flux"/>
              <a:ea typeface="Afacad Flux"/>
              <a:cs typeface="Afacad Flux"/>
              <a:sym typeface="Afacad Flux"/>
            </a:endParaRPr>
          </a:p>
        </p:txBody>
      </p:sp>
      <p:sp>
        <p:nvSpPr>
          <p:cNvPr id="463" name="Google Shape;463;p62"/>
          <p:cNvSpPr txBox="1"/>
          <p:nvPr/>
        </p:nvSpPr>
        <p:spPr>
          <a:xfrm>
            <a:off x="2279850" y="2630875"/>
            <a:ext cx="4678200" cy="203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u="sng">
                <a:solidFill>
                  <a:schemeClr val="lt1"/>
                </a:solidFill>
                <a:latin typeface="Afacad Flux"/>
                <a:ea typeface="Afacad Flux"/>
                <a:cs typeface="Afacad Flux"/>
                <a:sym typeface="Afacad Flux"/>
              </a:rPr>
              <a:t>How did we get our name?</a:t>
            </a:r>
            <a:endParaRPr sz="1200" u="sng">
              <a:solidFill>
                <a:schemeClr val="lt1"/>
              </a:solidFill>
              <a:latin typeface="Afacad Flux"/>
              <a:ea typeface="Afacad Flux"/>
              <a:cs typeface="Afacad Flux"/>
              <a:sym typeface="Afacad Flux"/>
            </a:endParaRPr>
          </a:p>
          <a:p>
            <a:pPr indent="0" lvl="0" marL="0" rtl="0" algn="ctr">
              <a:spcBef>
                <a:spcPts val="0"/>
              </a:spcBef>
              <a:spcAft>
                <a:spcPts val="0"/>
              </a:spcAft>
              <a:buNone/>
            </a:pPr>
            <a:r>
              <a:rPr lang="en" sz="1200">
                <a:solidFill>
                  <a:schemeClr val="lt1"/>
                </a:solidFill>
                <a:latin typeface="Afacad Flux"/>
                <a:ea typeface="Afacad Flux"/>
                <a:cs typeface="Afacad Flux"/>
                <a:sym typeface="Afacad Flux"/>
              </a:rPr>
              <a:t>The main aim of our product is to provide artists one place for all of their inspiration. This inspiration was </a:t>
            </a:r>
            <a:r>
              <a:rPr lang="en" sz="1200">
                <a:solidFill>
                  <a:schemeClr val="lt1"/>
                </a:solidFill>
                <a:latin typeface="Afacad Flux"/>
                <a:ea typeface="Afacad Flux"/>
                <a:cs typeface="Afacad Flux"/>
                <a:sym typeface="Afacad Flux"/>
              </a:rPr>
              <a:t>viewed</a:t>
            </a:r>
            <a:r>
              <a:rPr lang="en" sz="1200">
                <a:solidFill>
                  <a:schemeClr val="lt1"/>
                </a:solidFill>
                <a:latin typeface="Afacad Flux"/>
                <a:ea typeface="Afacad Flux"/>
                <a:cs typeface="Afacad Flux"/>
                <a:sym typeface="Afacad Flux"/>
              </a:rPr>
              <a:t> as crucial in the process of creating for every artist that we spoke to. Inspiration sparked their creativity. Thus, SparkBook was born. Our slogan “spark your creativity” is unique to our app because artists run into the problem of not being able to find inspiration or having a hard time coming back to inspiration. Our product aims to solve this problem and guarantee an artist can go back to what inspires them most.</a:t>
            </a:r>
            <a:endParaRPr sz="1200">
              <a:solidFill>
                <a:schemeClr val="lt1"/>
              </a:solidFill>
              <a:latin typeface="Afacad Flux"/>
              <a:ea typeface="Afacad Flux"/>
              <a:cs typeface="Afacad Flux"/>
              <a:sym typeface="Afacad Flux"/>
            </a:endParaRPr>
          </a:p>
          <a:p>
            <a:pPr indent="0" lvl="0" marL="0" rtl="0" algn="l">
              <a:spcBef>
                <a:spcPts val="0"/>
              </a:spcBef>
              <a:spcAft>
                <a:spcPts val="0"/>
              </a:spcAft>
              <a:buNone/>
            </a:pPr>
            <a:r>
              <a:t/>
            </a:r>
            <a:endParaRPr sz="1200">
              <a:solidFill>
                <a:schemeClr val="lt1"/>
              </a:solidFill>
              <a:latin typeface="Afacad Flux"/>
              <a:ea typeface="Afacad Flux"/>
              <a:cs typeface="Afacad Flux"/>
              <a:sym typeface="Afacad Flux"/>
            </a:endParaRPr>
          </a:p>
        </p:txBody>
      </p:sp>
      <p:pic>
        <p:nvPicPr>
          <p:cNvPr id="464" name="Google Shape;464;p62"/>
          <p:cNvPicPr preferRelativeResize="0"/>
          <p:nvPr/>
        </p:nvPicPr>
        <p:blipFill>
          <a:blip r:embed="rId3">
            <a:alphaModFix/>
          </a:blip>
          <a:stretch>
            <a:fillRect/>
          </a:stretch>
        </p:blipFill>
        <p:spPr>
          <a:xfrm>
            <a:off x="2817338" y="480712"/>
            <a:ext cx="3509325" cy="1597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layroom">
  <a:themeElements>
    <a:clrScheme name="Simple Light">
      <a:dk1>
        <a:srgbClr val="EEEEEE"/>
      </a:dk1>
      <a:lt1>
        <a:srgbClr val="000000"/>
      </a:lt1>
      <a:dk2>
        <a:srgbClr val="FFFFFA"/>
      </a:dk2>
      <a:lt2>
        <a:srgbClr val="BC84EE"/>
      </a:lt2>
      <a:accent1>
        <a:srgbClr val="C9F65B"/>
      </a:accent1>
      <a:accent2>
        <a:srgbClr val="FF823A"/>
      </a:accent2>
      <a:accent3>
        <a:srgbClr val="E8D1FF"/>
      </a:accent3>
      <a:accent4>
        <a:srgbClr val="5A6E28"/>
      </a:accent4>
      <a:accent5>
        <a:srgbClr val="DCFD8B"/>
      </a:accent5>
      <a:accent6>
        <a:srgbClr val="FDD5BD"/>
      </a:accent6>
      <a:hlink>
        <a:srgbClr val="68359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